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3yM6pGlkVDKBXb8e52Z6WZb3W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0f850ad3b2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20f850ad3b2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0f850ad3b2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20f850ad3b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0f850ad3b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20f850ad3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0f850ad3b2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20f850ad3b2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0f850ad3b2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20f850ad3b2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0f850ad3b2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20f850ad3b2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36" name="Shape 36"/>
        <p:cNvGrpSpPr/>
        <p:nvPr/>
      </p:nvGrpSpPr>
      <p:grpSpPr>
        <a:xfrm>
          <a:off x="0" y="0"/>
          <a:ext cx="0" cy="0"/>
          <a:chOff x="0" y="0"/>
          <a:chExt cx="0" cy="0"/>
        </a:xfrm>
      </p:grpSpPr>
      <p:pic>
        <p:nvPicPr>
          <p:cNvPr descr="Afbeelding met wit&#10;&#10;Automatisch gegenereerde beschrijving" id="37" name="Google Shape;37;p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38" name="Google Shape;38;p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 name="Google Shape;39;p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 name="Google Shape;40;p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 name="Google Shape;41;p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 name="Google Shape;44;p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 name="Google Shape;45;p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 name="Google Shape;46;p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 name="Google Shape;47;p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 name="Google Shape;48;p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 name="Google Shape;50;p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Cirkel met pijl naar links silhouet" id="51" name="Google Shape;51;p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52" name="Google Shape;52;p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750"/>
                                        <p:tgtEl>
                                          <p:spTgt spid="38"/>
                                        </p:tgtEl>
                                      </p:cBhvr>
                                    </p:animEffect>
                                  </p:childTnLst>
                                </p:cTn>
                              </p:par>
                              <p:par>
                                <p:cTn fill="hold" nodeType="withEffect" presetClass="entr" presetID="10" presetSubtype="0">
                                  <p:stCondLst>
                                    <p:cond delay="100"/>
                                  </p:stCondLst>
                                  <p:childTnLst>
                                    <p:set>
                                      <p:cBhvr>
                                        <p:cTn dur="1" fill="hold">
                                          <p:stCondLst>
                                            <p:cond delay="0"/>
                                          </p:stCondLst>
                                        </p:cTn>
                                        <p:tgtEl>
                                          <p:spTgt spid="39"/>
                                        </p:tgtEl>
                                        <p:attrNameLst>
                                          <p:attrName>style.visibility</p:attrName>
                                        </p:attrNameLst>
                                      </p:cBhvr>
                                      <p:to>
                                        <p:strVal val="visible"/>
                                      </p:to>
                                    </p:set>
                                    <p:animEffect filter="fade" transition="in">
                                      <p:cBhvr>
                                        <p:cTn dur="750"/>
                                        <p:tgtEl>
                                          <p:spTgt spid="39"/>
                                        </p:tgtEl>
                                      </p:cBhvr>
                                    </p:animEffect>
                                  </p:childTnLst>
                                </p:cTn>
                              </p:par>
                              <p:par>
                                <p:cTn fill="hold" nodeType="withEffect" presetClass="entr" presetID="10" presetSubtype="0">
                                  <p:stCondLst>
                                    <p:cond delay="200"/>
                                  </p:stCondLst>
                                  <p:childTnLst>
                                    <p:set>
                                      <p:cBhvr>
                                        <p:cTn dur="1" fill="hold">
                                          <p:stCondLst>
                                            <p:cond delay="0"/>
                                          </p:stCondLst>
                                        </p:cTn>
                                        <p:tgtEl>
                                          <p:spTgt spid="40"/>
                                        </p:tgtEl>
                                        <p:attrNameLst>
                                          <p:attrName>style.visibility</p:attrName>
                                        </p:attrNameLst>
                                      </p:cBhvr>
                                      <p:to>
                                        <p:strVal val="visible"/>
                                      </p:to>
                                    </p:set>
                                    <p:animEffect filter="fade" transition="in">
                                      <p:cBhvr>
                                        <p:cTn dur="750"/>
                                        <p:tgtEl>
                                          <p:spTgt spid="40"/>
                                        </p:tgtEl>
                                      </p:cBhvr>
                                    </p:animEffect>
                                  </p:childTnLst>
                                </p:cTn>
                              </p:par>
                              <p:par>
                                <p:cTn fill="hold" nodeType="withEffect" presetClass="entr" presetID="10" presetSubtype="0">
                                  <p:stCondLst>
                                    <p:cond delay="300"/>
                                  </p:stCondLst>
                                  <p:childTnLst>
                                    <p:set>
                                      <p:cBhvr>
                                        <p:cTn dur="1" fill="hold">
                                          <p:stCondLst>
                                            <p:cond delay="0"/>
                                          </p:stCondLst>
                                        </p:cTn>
                                        <p:tgtEl>
                                          <p:spTgt spid="41"/>
                                        </p:tgtEl>
                                        <p:attrNameLst>
                                          <p:attrName>style.visibility</p:attrName>
                                        </p:attrNameLst>
                                      </p:cBhvr>
                                      <p:to>
                                        <p:strVal val="visible"/>
                                      </p:to>
                                    </p:set>
                                    <p:animEffect filter="fade" transition="in">
                                      <p:cBhvr>
                                        <p:cTn dur="750"/>
                                        <p:tgtEl>
                                          <p:spTgt spid="41"/>
                                        </p:tgtEl>
                                      </p:cBhvr>
                                    </p:animEffect>
                                  </p:childTnLst>
                                </p:cTn>
                              </p:par>
                              <p:par>
                                <p:cTn fill="hold" nodeType="withEffect" presetClass="entr" presetID="10" presetSubtype="0">
                                  <p:stCondLst>
                                    <p:cond delay="400"/>
                                  </p:stCondLst>
                                  <p:childTnLst>
                                    <p:set>
                                      <p:cBhvr>
                                        <p:cTn dur="1" fill="hold">
                                          <p:stCondLst>
                                            <p:cond delay="0"/>
                                          </p:stCondLst>
                                        </p:cTn>
                                        <p:tgtEl>
                                          <p:spTgt spid="42"/>
                                        </p:tgtEl>
                                        <p:attrNameLst>
                                          <p:attrName>style.visibility</p:attrName>
                                        </p:attrNameLst>
                                      </p:cBhvr>
                                      <p:to>
                                        <p:strVal val="visible"/>
                                      </p:to>
                                    </p:set>
                                    <p:animEffect filter="fade" transition="in">
                                      <p:cBhvr>
                                        <p:cTn dur="750"/>
                                        <p:tgtEl>
                                          <p:spTgt spid="42"/>
                                        </p:tgtEl>
                                      </p:cBhvr>
                                    </p:animEffect>
                                  </p:childTnLst>
                                </p:cTn>
                              </p:par>
                              <p:par>
                                <p:cTn fill="hold" nodeType="withEffect" presetClass="entr" presetID="10" presetSubtype="0">
                                  <p:stCondLst>
                                    <p:cond delay="500"/>
                                  </p:stCondLst>
                                  <p:childTnLst>
                                    <p:set>
                                      <p:cBhvr>
                                        <p:cTn dur="1" fill="hold">
                                          <p:stCondLst>
                                            <p:cond delay="0"/>
                                          </p:stCondLst>
                                        </p:cTn>
                                        <p:tgtEl>
                                          <p:spTgt spid="48"/>
                                        </p:tgtEl>
                                        <p:attrNameLst>
                                          <p:attrName>style.visibility</p:attrName>
                                        </p:attrNameLst>
                                      </p:cBhvr>
                                      <p:to>
                                        <p:strVal val="visible"/>
                                      </p:to>
                                    </p:set>
                                    <p:animEffect filter="fade" transition="in">
                                      <p:cBhvr>
                                        <p:cTn dur="750"/>
                                        <p:tgtEl>
                                          <p:spTgt spid="48"/>
                                        </p:tgtEl>
                                      </p:cBhvr>
                                    </p:animEffect>
                                  </p:childTnLst>
                                </p:cTn>
                              </p:par>
                              <p:par>
                                <p:cTn fill="hold" nodeType="withEffect" presetClass="entr" presetID="10" presetSubtype="0">
                                  <p:stCondLst>
                                    <p:cond delay="600"/>
                                  </p:stCondLst>
                                  <p:childTnLst>
                                    <p:set>
                                      <p:cBhvr>
                                        <p:cTn dur="1" fill="hold">
                                          <p:stCondLst>
                                            <p:cond delay="0"/>
                                          </p:stCondLst>
                                        </p:cTn>
                                        <p:tgtEl>
                                          <p:spTgt spid="43"/>
                                        </p:tgtEl>
                                        <p:attrNameLst>
                                          <p:attrName>style.visibility</p:attrName>
                                        </p:attrNameLst>
                                      </p:cBhvr>
                                      <p:to>
                                        <p:strVal val="visible"/>
                                      </p:to>
                                    </p:set>
                                    <p:animEffect filter="fade" transition="in">
                                      <p:cBhvr>
                                        <p:cTn dur="750"/>
                                        <p:tgtEl>
                                          <p:spTgt spid="43"/>
                                        </p:tgtEl>
                                      </p:cBhvr>
                                    </p:animEffect>
                                  </p:childTnLst>
                                </p:cTn>
                              </p:par>
                              <p:par>
                                <p:cTn fill="hold" nodeType="withEffect" presetClass="entr" presetID="10" presetSubtype="0">
                                  <p:stCondLst>
                                    <p:cond delay="700"/>
                                  </p:stCondLst>
                                  <p:childTnLst>
                                    <p:set>
                                      <p:cBhvr>
                                        <p:cTn dur="1" fill="hold">
                                          <p:stCondLst>
                                            <p:cond delay="0"/>
                                          </p:stCondLst>
                                        </p:cTn>
                                        <p:tgtEl>
                                          <p:spTgt spid="44"/>
                                        </p:tgtEl>
                                        <p:attrNameLst>
                                          <p:attrName>style.visibility</p:attrName>
                                        </p:attrNameLst>
                                      </p:cBhvr>
                                      <p:to>
                                        <p:strVal val="visible"/>
                                      </p:to>
                                    </p:set>
                                    <p:animEffect filter="fade" transition="in">
                                      <p:cBhvr>
                                        <p:cTn dur="750"/>
                                        <p:tgtEl>
                                          <p:spTgt spid="44"/>
                                        </p:tgtEl>
                                      </p:cBhvr>
                                    </p:animEffect>
                                  </p:childTnLst>
                                </p:cTn>
                              </p:par>
                              <p:par>
                                <p:cTn fill="hold" nodeType="withEffect" presetClass="entr" presetID="10" presetSubtype="0">
                                  <p:stCondLst>
                                    <p:cond delay="800"/>
                                  </p:stCondLst>
                                  <p:childTnLst>
                                    <p:set>
                                      <p:cBhvr>
                                        <p:cTn dur="1" fill="hold">
                                          <p:stCondLst>
                                            <p:cond delay="0"/>
                                          </p:stCondLst>
                                        </p:cTn>
                                        <p:tgtEl>
                                          <p:spTgt spid="45"/>
                                        </p:tgtEl>
                                        <p:attrNameLst>
                                          <p:attrName>style.visibility</p:attrName>
                                        </p:attrNameLst>
                                      </p:cBhvr>
                                      <p:to>
                                        <p:strVal val="visible"/>
                                      </p:to>
                                    </p:set>
                                    <p:animEffect filter="fade" transition="in">
                                      <p:cBhvr>
                                        <p:cTn dur="750"/>
                                        <p:tgtEl>
                                          <p:spTgt spid="45"/>
                                        </p:tgtEl>
                                      </p:cBhvr>
                                    </p:animEffect>
                                  </p:childTnLst>
                                </p:cTn>
                              </p:par>
                              <p:par>
                                <p:cTn fill="hold" nodeType="withEffect" presetClass="entr" presetID="10" presetSubtype="0">
                                  <p:stCondLst>
                                    <p:cond delay="900"/>
                                  </p:stCondLst>
                                  <p:childTnLst>
                                    <p:set>
                                      <p:cBhvr>
                                        <p:cTn dur="1" fill="hold">
                                          <p:stCondLst>
                                            <p:cond delay="0"/>
                                          </p:stCondLst>
                                        </p:cTn>
                                        <p:tgtEl>
                                          <p:spTgt spid="46"/>
                                        </p:tgtEl>
                                        <p:attrNameLst>
                                          <p:attrName>style.visibility</p:attrName>
                                        </p:attrNameLst>
                                      </p:cBhvr>
                                      <p:to>
                                        <p:strVal val="visible"/>
                                      </p:to>
                                    </p:set>
                                    <p:animEffect filter="fade" transition="in">
                                      <p:cBhvr>
                                        <p:cTn dur="750"/>
                                        <p:tgtEl>
                                          <p:spTgt spid="46"/>
                                        </p:tgtEl>
                                      </p:cBhvr>
                                    </p:animEffect>
                                  </p:childTnLst>
                                </p:cTn>
                              </p:par>
                              <p:par>
                                <p:cTn fill="hold" nodeType="withEffect" presetClass="entr" presetID="10" presetSubtype="0">
                                  <p:stCondLst>
                                    <p:cond delay="100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par>
                                <p:cTn fill="hold" nodeType="withEffect" presetClass="entr" presetID="10" presetSubtype="0">
                                  <p:stCondLst>
                                    <p:cond delay="1100"/>
                                  </p:stCondLst>
                                  <p:childTnLst>
                                    <p:set>
                                      <p:cBhvr>
                                        <p:cTn dur="1" fill="hold">
                                          <p:stCondLst>
                                            <p:cond delay="0"/>
                                          </p:stCondLst>
                                        </p:cTn>
                                        <p:tgtEl>
                                          <p:spTgt spid="49"/>
                                        </p:tgtEl>
                                        <p:attrNameLst>
                                          <p:attrName>style.visibility</p:attrName>
                                        </p:attrNameLst>
                                      </p:cBhvr>
                                      <p:to>
                                        <p:strVal val="visible"/>
                                      </p:to>
                                    </p:set>
                                    <p:animEffect filter="fade" transition="in">
                                      <p:cBhvr>
                                        <p:cTn dur="750"/>
                                        <p:tgtEl>
                                          <p:spTgt spid="49"/>
                                        </p:tgtEl>
                                      </p:cBhvr>
                                    </p:animEffect>
                                  </p:childTnLst>
                                </p:cTn>
                              </p:par>
                              <p:par>
                                <p:cTn fill="hold" nodeType="withEffect" presetClass="entr" presetID="10" presetSubtype="0">
                                  <p:stCondLst>
                                    <p:cond delay="1200"/>
                                  </p:stCondLst>
                                  <p:childTnLst>
                                    <p:set>
                                      <p:cBhvr>
                                        <p:cTn dur="1" fill="hold">
                                          <p:stCondLst>
                                            <p:cond delay="0"/>
                                          </p:stCondLst>
                                        </p:cTn>
                                        <p:tgtEl>
                                          <p:spTgt spid="47"/>
                                        </p:tgtEl>
                                        <p:attrNameLst>
                                          <p:attrName>style.visibility</p:attrName>
                                        </p:attrNameLst>
                                      </p:cBhvr>
                                      <p:to>
                                        <p:strVal val="visible"/>
                                      </p:to>
                                    </p:set>
                                    <p:animEffect filter="fade" transition="in">
                                      <p:cBhvr>
                                        <p:cTn dur="750"/>
                                        <p:tgtEl>
                                          <p:spTgt spid="47"/>
                                        </p:tgtEl>
                                      </p:cBhvr>
                                    </p:animEffect>
                                  </p:childTnLst>
                                </p:cTn>
                              </p:par>
                              <p:par>
                                <p:cTn fill="hold" nodeType="withEffect" presetClass="entr" presetID="10" presetSubtype="0">
                                  <p:stCondLst>
                                    <p:cond delay="1200"/>
                                  </p:stCondLst>
                                  <p:childTnLst>
                                    <p:set>
                                      <p:cBhvr>
                                        <p:cTn dur="1" fill="hold">
                                          <p:stCondLst>
                                            <p:cond delay="0"/>
                                          </p:stCondLst>
                                        </p:cTn>
                                        <p:tgtEl>
                                          <p:spTgt spid="51"/>
                                        </p:tgtEl>
                                        <p:attrNameLst>
                                          <p:attrName>style.visibility</p:attrName>
                                        </p:attrNameLst>
                                      </p:cBhvr>
                                      <p:to>
                                        <p:strVal val="visible"/>
                                      </p:to>
                                    </p:set>
                                    <p:animEffect filter="fade" transition="in">
                                      <p:cBhvr>
                                        <p:cTn dur="75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53" name="Shape 53"/>
        <p:cNvGrpSpPr/>
        <p:nvPr/>
      </p:nvGrpSpPr>
      <p:grpSpPr>
        <a:xfrm>
          <a:off x="0" y="0"/>
          <a:ext cx="0" cy="0"/>
          <a:chOff x="0" y="0"/>
          <a:chExt cx="0" cy="0"/>
        </a:xfrm>
      </p:grpSpPr>
      <p:sp>
        <p:nvSpPr>
          <p:cNvPr id="54" name="Google Shape;54;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57" name="Google Shape;57;p10"/>
          <p:cNvGrpSpPr/>
          <p:nvPr/>
        </p:nvGrpSpPr>
        <p:grpSpPr>
          <a:xfrm>
            <a:off x="-3786437" y="0"/>
            <a:ext cx="3693386" cy="5359349"/>
            <a:chOff x="-3786437" y="0"/>
            <a:chExt cx="3693386" cy="5359349"/>
          </a:xfrm>
        </p:grpSpPr>
        <p:sp>
          <p:nvSpPr>
            <p:cNvPr id="58" name="Google Shape;58;p1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LIJSTNIVEAU KIEZEN</a:t>
              </a:r>
              <a:endParaRPr/>
            </a:p>
          </p:txBody>
        </p:sp>
        <p:sp>
          <p:nvSpPr>
            <p:cNvPr id="59" name="Google Shape;59;p1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60" name="Google Shape;60;p1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61" name="Google Shape;61;p1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62" name="Google Shape;62;p1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a:p>
          </p:txBody>
        </p:sp>
        <p:sp>
          <p:nvSpPr>
            <p:cNvPr id="63" name="Google Shape;63;p1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a:p>
          </p:txBody>
        </p:sp>
        <p:sp>
          <p:nvSpPr>
            <p:cNvPr id="64" name="Google Shape;64;p1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65" name="Google Shape;65;p1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a:p>
          </p:txBody>
        </p:sp>
        <p:sp>
          <p:nvSpPr>
            <p:cNvPr id="66" name="Google Shape;66;p1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a:p>
          </p:txBody>
        </p:sp>
        <p:sp>
          <p:nvSpPr>
            <p:cNvPr id="67" name="Google Shape;67;p1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a:p>
          </p:txBody>
        </p:sp>
        <p:sp>
          <p:nvSpPr>
            <p:cNvPr id="68" name="Google Shape;68;p1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a:p>
          </p:txBody>
        </p:sp>
        <p:sp>
          <p:nvSpPr>
            <p:cNvPr id="69" name="Google Shape;69;p1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a:p>
          </p:txBody>
        </p:sp>
        <p:sp>
          <p:nvSpPr>
            <p:cNvPr id="70" name="Google Shape;70;p1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a:p>
          </p:txBody>
        </p:sp>
        <p:sp>
          <p:nvSpPr>
            <p:cNvPr id="71" name="Google Shape;71;p1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72" name="Google Shape;72;p1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a:p>
          </p:txBody>
        </p:sp>
        <p:sp>
          <p:nvSpPr>
            <p:cNvPr id="73" name="Google Shape;73;p1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74" name="Google Shape;74;p1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a:p>
          </p:txBody>
        </p:sp>
        <p:sp>
          <p:nvSpPr>
            <p:cNvPr id="75" name="Google Shape;75;p1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a:p>
          </p:txBody>
        </p:sp>
        <p:sp>
          <p:nvSpPr>
            <p:cNvPr id="76" name="Google Shape;76;p1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a:p>
          </p:txBody>
        </p:sp>
        <p:sp>
          <p:nvSpPr>
            <p:cNvPr id="77" name="Google Shape;77;p1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a:p>
          </p:txBody>
        </p:sp>
        <p:sp>
          <p:nvSpPr>
            <p:cNvPr id="78" name="Google Shape;78;p1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grpSp>
          <p:nvGrpSpPr>
            <p:cNvPr id="79" name="Google Shape;79;p10"/>
            <p:cNvGrpSpPr/>
            <p:nvPr/>
          </p:nvGrpSpPr>
          <p:grpSpPr>
            <a:xfrm>
              <a:off x="-376736" y="4400186"/>
              <a:ext cx="283685" cy="283685"/>
              <a:chOff x="-510741" y="5913713"/>
              <a:chExt cx="267555" cy="267555"/>
            </a:xfrm>
          </p:grpSpPr>
          <p:sp>
            <p:nvSpPr>
              <p:cNvPr id="80" name="Google Shape;80;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81" name="Google Shape;81;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nvGrpSpPr>
            <p:cNvPr id="82" name="Google Shape;82;p10"/>
            <p:cNvGrpSpPr/>
            <p:nvPr/>
          </p:nvGrpSpPr>
          <p:grpSpPr>
            <a:xfrm>
              <a:off x="-3605171" y="458674"/>
              <a:ext cx="3234311" cy="558875"/>
              <a:chOff x="-3605171" y="458674"/>
              <a:chExt cx="3234311" cy="558875"/>
            </a:xfrm>
          </p:grpSpPr>
          <p:sp>
            <p:nvSpPr>
              <p:cNvPr id="83" name="Google Shape;83;p1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spcBef>
                    <a:spcPts val="0"/>
                  </a:spcBef>
                  <a:spcAft>
                    <a:spcPts val="0"/>
                  </a:spcAft>
                  <a:buNone/>
                </a:pPr>
                <a:r>
                  <a:rPr b="1" lang="nl-NL" sz="900">
                    <a:solidFill>
                      <a:srgbClr val="211F26"/>
                    </a:solidFill>
                    <a:latin typeface="Calibri"/>
                    <a:ea typeface="Calibri"/>
                    <a:cs typeface="Calibri"/>
                    <a:sym typeface="Calibri"/>
                  </a:rPr>
                  <a:t>Start</a:t>
                </a:r>
                <a:endParaRPr/>
              </a:p>
            </p:txBody>
          </p:sp>
          <p:sp>
            <p:nvSpPr>
              <p:cNvPr id="84" name="Google Shape;84;p1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nvGrpSpPr>
              <p:cNvPr id="85" name="Google Shape;85;p10"/>
              <p:cNvGrpSpPr/>
              <p:nvPr/>
            </p:nvGrpSpPr>
            <p:grpSpPr>
              <a:xfrm>
                <a:off x="-3386247" y="830871"/>
                <a:ext cx="139423" cy="109566"/>
                <a:chOff x="-2866744" y="827071"/>
                <a:chExt cx="168701" cy="132575"/>
              </a:xfrm>
            </p:grpSpPr>
            <p:grpSp>
              <p:nvGrpSpPr>
                <p:cNvPr id="86" name="Google Shape;86;p10"/>
                <p:cNvGrpSpPr/>
                <p:nvPr/>
              </p:nvGrpSpPr>
              <p:grpSpPr>
                <a:xfrm>
                  <a:off x="-2866744" y="827071"/>
                  <a:ext cx="168701" cy="132575"/>
                  <a:chOff x="-2866744" y="827071"/>
                  <a:chExt cx="168701" cy="132575"/>
                </a:xfrm>
              </p:grpSpPr>
              <p:cxnSp>
                <p:nvCxnSpPr>
                  <p:cNvPr id="87" name="Google Shape;87;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88" name="Google Shape;88;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89" name="Google Shape;89;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0" name="Google Shape;90;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1" name="Google Shape;91;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92" name="Google Shape;92;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93" name="Google Shape;93;p10"/>
              <p:cNvGrpSpPr/>
              <p:nvPr/>
            </p:nvGrpSpPr>
            <p:grpSpPr>
              <a:xfrm>
                <a:off x="-3605171" y="830871"/>
                <a:ext cx="139423" cy="109566"/>
                <a:chOff x="-2866744" y="518074"/>
                <a:chExt cx="168701" cy="132575"/>
              </a:xfrm>
            </p:grpSpPr>
            <p:grpSp>
              <p:nvGrpSpPr>
                <p:cNvPr id="94" name="Google Shape;94;p10"/>
                <p:cNvGrpSpPr/>
                <p:nvPr/>
              </p:nvGrpSpPr>
              <p:grpSpPr>
                <a:xfrm>
                  <a:off x="-2866744" y="518074"/>
                  <a:ext cx="168701" cy="132575"/>
                  <a:chOff x="-2866744" y="518074"/>
                  <a:chExt cx="168701" cy="132575"/>
                </a:xfrm>
              </p:grpSpPr>
              <p:cxnSp>
                <p:nvCxnSpPr>
                  <p:cNvPr id="95" name="Google Shape;95;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6" name="Google Shape;96;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7" name="Google Shape;97;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8" name="Google Shape;98;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99" name="Google Shape;99;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100" name="Google Shape;100;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cxnSp>
            <p:nvCxnSpPr>
              <p:cNvPr id="101" name="Google Shape;101;p1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102" name="Google Shape;102;p1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103" name="Google Shape;103;p1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a:p>
            </p:txBody>
          </p:sp>
          <p:sp>
            <p:nvSpPr>
              <p:cNvPr id="104" name="Google Shape;104;p1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a:p>
            </p:txBody>
          </p:sp>
          <p:grpSp>
            <p:nvGrpSpPr>
              <p:cNvPr id="105" name="Google Shape;105;p10"/>
              <p:cNvGrpSpPr/>
              <p:nvPr/>
            </p:nvGrpSpPr>
            <p:grpSpPr>
              <a:xfrm>
                <a:off x="-2916763" y="769168"/>
                <a:ext cx="268738" cy="248381"/>
                <a:chOff x="-2916763" y="769168"/>
                <a:chExt cx="268738" cy="248381"/>
              </a:xfrm>
            </p:grpSpPr>
            <p:sp>
              <p:nvSpPr>
                <p:cNvPr id="106" name="Google Shape;106;p1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sz="1050">
                    <a:solidFill>
                      <a:srgbClr val="211F26"/>
                    </a:solidFill>
                    <a:latin typeface="Calibri"/>
                    <a:ea typeface="Calibri"/>
                    <a:cs typeface="Calibri"/>
                    <a:sym typeface="Calibri"/>
                  </a:endParaRPr>
                </a:p>
              </p:txBody>
            </p:sp>
            <p:grpSp>
              <p:nvGrpSpPr>
                <p:cNvPr id="107" name="Google Shape;107;p10"/>
                <p:cNvGrpSpPr/>
                <p:nvPr/>
              </p:nvGrpSpPr>
              <p:grpSpPr>
                <a:xfrm>
                  <a:off x="-2866744" y="827071"/>
                  <a:ext cx="168701" cy="132575"/>
                  <a:chOff x="-2866744" y="827071"/>
                  <a:chExt cx="168701" cy="132575"/>
                </a:xfrm>
              </p:grpSpPr>
              <p:cxnSp>
                <p:nvCxnSpPr>
                  <p:cNvPr id="108" name="Google Shape;108;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09" name="Google Shape;109;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0" name="Google Shape;110;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1" name="Google Shape;111;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2" name="Google Shape;112;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113" name="Google Shape;113;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14" name="Google Shape;114;p10"/>
              <p:cNvGrpSpPr/>
              <p:nvPr/>
            </p:nvGrpSpPr>
            <p:grpSpPr>
              <a:xfrm>
                <a:off x="-2916763" y="460171"/>
                <a:ext cx="268738" cy="248381"/>
                <a:chOff x="-2916763" y="460171"/>
                <a:chExt cx="268738" cy="248381"/>
              </a:xfrm>
            </p:grpSpPr>
            <p:sp>
              <p:nvSpPr>
                <p:cNvPr id="115" name="Google Shape;115;p1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sz="1050">
                    <a:solidFill>
                      <a:srgbClr val="211F26"/>
                    </a:solidFill>
                    <a:latin typeface="Calibri"/>
                    <a:ea typeface="Calibri"/>
                    <a:cs typeface="Calibri"/>
                    <a:sym typeface="Calibri"/>
                  </a:endParaRPr>
                </a:p>
              </p:txBody>
            </p:sp>
            <p:grpSp>
              <p:nvGrpSpPr>
                <p:cNvPr id="116" name="Google Shape;116;p10"/>
                <p:cNvGrpSpPr/>
                <p:nvPr/>
              </p:nvGrpSpPr>
              <p:grpSpPr>
                <a:xfrm>
                  <a:off x="-2866744" y="518074"/>
                  <a:ext cx="168701" cy="132575"/>
                  <a:chOff x="-2866744" y="518074"/>
                  <a:chExt cx="168701" cy="132575"/>
                </a:xfrm>
              </p:grpSpPr>
              <p:cxnSp>
                <p:nvCxnSpPr>
                  <p:cNvPr id="117" name="Google Shape;117;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8" name="Google Shape;118;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19" name="Google Shape;119;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20" name="Google Shape;120;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121" name="Google Shape;121;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122" name="Google Shape;122;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grpSp>
      <p:sp>
        <p:nvSpPr>
          <p:cNvPr id="123" name="Google Shape;123;p10"/>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lang="nl-NL" sz="1600" cap="none">
                <a:solidFill>
                  <a:schemeClr val="accent1"/>
                </a:solidFill>
                <a:latin typeface="Arial"/>
                <a:ea typeface="Arial"/>
                <a:cs typeface="Arial"/>
                <a:sym typeface="Arial"/>
              </a:rPr>
              <a:t>Titel + tekst</a:t>
            </a:r>
            <a:endParaRPr/>
          </a:p>
        </p:txBody>
      </p:sp>
      <p:sp>
        <p:nvSpPr>
          <p:cNvPr id="124" name="Google Shape;124;p1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750"/>
                                        <p:tgtEl>
                                          <p:spTgt spid="124"/>
                                        </p:tgtEl>
                                      </p:cBhvr>
                                    </p:animEffect>
                                  </p:childTnLst>
                                </p:cTn>
                              </p:par>
                              <p:par>
                                <p:cTn fill="hold" nodeType="withEffect" presetClass="entr" presetID="10" presetSubtype="0">
                                  <p:stCondLst>
                                    <p:cond delay="250"/>
                                  </p:stCondLst>
                                  <p:childTnLst>
                                    <p:set>
                                      <p:cBhvr>
                                        <p:cTn dur="1" fill="hold">
                                          <p:stCondLst>
                                            <p:cond delay="0"/>
                                          </p:stCondLst>
                                        </p:cTn>
                                        <p:tgtEl>
                                          <p:spTgt spid="56"/>
                                        </p:tgtEl>
                                        <p:attrNameLst>
                                          <p:attrName>style.visibility</p:attrName>
                                        </p:attrNameLst>
                                      </p:cBhvr>
                                      <p:to>
                                        <p:strVal val="visible"/>
                                      </p:to>
                                    </p:set>
                                    <p:animEffect filter="fade" transition="in">
                                      <p:cBhvr>
                                        <p:cTn dur="75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125" name="Shape 125"/>
        <p:cNvGrpSpPr/>
        <p:nvPr/>
      </p:nvGrpSpPr>
      <p:grpSpPr>
        <a:xfrm>
          <a:off x="0" y="0"/>
          <a:ext cx="0" cy="0"/>
          <a:chOff x="0" y="0"/>
          <a:chExt cx="0" cy="0"/>
        </a:xfrm>
      </p:grpSpPr>
      <p:sp>
        <p:nvSpPr>
          <p:cNvPr id="126" name="Google Shape;126;p11"/>
          <p:cNvSpPr/>
          <p:nvPr>
            <p:ph idx="2" type="pic"/>
          </p:nvPr>
        </p:nvSpPr>
        <p:spPr>
          <a:xfrm>
            <a:off x="615950" y="609600"/>
            <a:ext cx="10952162" cy="5627688"/>
          </a:xfrm>
          <a:prstGeom prst="rect">
            <a:avLst/>
          </a:prstGeom>
          <a:solidFill>
            <a:srgbClr val="F2F2F2"/>
          </a:solidFill>
          <a:ln>
            <a:noFill/>
          </a:ln>
        </p:spPr>
      </p:sp>
      <p:sp>
        <p:nvSpPr>
          <p:cNvPr id="127" name="Google Shape;127;p11"/>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28" name="Google Shape;128;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31" name="Google Shape;131;p11"/>
          <p:cNvGrpSpPr/>
          <p:nvPr/>
        </p:nvGrpSpPr>
        <p:grpSpPr>
          <a:xfrm>
            <a:off x="12377595" y="0"/>
            <a:ext cx="3693386" cy="5270646"/>
            <a:chOff x="-3786437" y="0"/>
            <a:chExt cx="3693386" cy="5270646"/>
          </a:xfrm>
        </p:grpSpPr>
        <p:sp>
          <p:nvSpPr>
            <p:cNvPr id="132" name="Google Shape;132;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sp>
          <p:nvSpPr>
            <p:cNvPr id="133" name="Google Shape;133;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AFBEELDING INVOEGEN/OPMAKEN</a:t>
              </a:r>
              <a:endParaRPr/>
            </a:p>
          </p:txBody>
        </p:sp>
        <p:sp>
          <p:nvSpPr>
            <p:cNvPr id="134" name="Google Shape;134;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135" name="Google Shape;135;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a:p>
          </p:txBody>
        </p:sp>
        <p:grpSp>
          <p:nvGrpSpPr>
            <p:cNvPr id="136" name="Google Shape;136;p11"/>
            <p:cNvGrpSpPr/>
            <p:nvPr/>
          </p:nvGrpSpPr>
          <p:grpSpPr>
            <a:xfrm>
              <a:off x="-3316179" y="1231351"/>
              <a:ext cx="294789" cy="346676"/>
              <a:chOff x="14466489" y="1001522"/>
              <a:chExt cx="290627" cy="341782"/>
            </a:xfrm>
          </p:grpSpPr>
          <p:sp>
            <p:nvSpPr>
              <p:cNvPr id="137" name="Google Shape;137;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38" name="Google Shape;138;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39" name="Google Shape;139;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40" name="Google Shape;140;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cxnSp>
            <p:nvCxnSpPr>
              <p:cNvPr id="141" name="Google Shape;141;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2" name="Google Shape;142;p11"/>
              <p:cNvCxnSpPr>
                <a:stCxn id="14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3" name="Google Shape;143;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144" name="Google Shape;144;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a:p>
          </p:txBody>
        </p:sp>
        <p:grpSp>
          <p:nvGrpSpPr>
            <p:cNvPr id="145" name="Google Shape;145;p11"/>
            <p:cNvGrpSpPr/>
            <p:nvPr/>
          </p:nvGrpSpPr>
          <p:grpSpPr>
            <a:xfrm>
              <a:off x="-3311319" y="2164285"/>
              <a:ext cx="825500" cy="209550"/>
              <a:chOff x="13504624" y="2482850"/>
              <a:chExt cx="825500" cy="209550"/>
            </a:xfrm>
          </p:grpSpPr>
          <p:sp>
            <p:nvSpPr>
              <p:cNvPr id="146" name="Google Shape;146;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Invoegen</a:t>
                </a:r>
                <a:endParaRPr/>
              </a:p>
            </p:txBody>
          </p:sp>
          <p:cxnSp>
            <p:nvCxnSpPr>
              <p:cNvPr id="147" name="Google Shape;147;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48" name="Google Shape;148;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900">
                  <a:solidFill>
                    <a:srgbClr val="211F26"/>
                  </a:solidFill>
                  <a:latin typeface="Calibri"/>
                  <a:ea typeface="Calibri"/>
                  <a:cs typeface="Calibri"/>
                  <a:sym typeface="Calibri"/>
                </a:endParaRPr>
              </a:p>
            </p:txBody>
          </p:sp>
        </p:grpSp>
        <p:sp>
          <p:nvSpPr>
            <p:cNvPr id="149" name="Google Shape;149;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150" name="Google Shape;150;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a:p>
          </p:txBody>
        </p:sp>
        <p:grpSp>
          <p:nvGrpSpPr>
            <p:cNvPr id="151" name="Google Shape;151;p11"/>
            <p:cNvGrpSpPr/>
            <p:nvPr/>
          </p:nvGrpSpPr>
          <p:grpSpPr>
            <a:xfrm>
              <a:off x="-3408294" y="3643742"/>
              <a:ext cx="622283" cy="612920"/>
              <a:chOff x="12617641" y="3403239"/>
              <a:chExt cx="752963" cy="741634"/>
            </a:xfrm>
          </p:grpSpPr>
          <p:grpSp>
            <p:nvGrpSpPr>
              <p:cNvPr id="152" name="Google Shape;152;p11"/>
              <p:cNvGrpSpPr/>
              <p:nvPr/>
            </p:nvGrpSpPr>
            <p:grpSpPr>
              <a:xfrm>
                <a:off x="12771530" y="3403239"/>
                <a:ext cx="467176" cy="448491"/>
                <a:chOff x="12782157" y="3403239"/>
                <a:chExt cx="467176" cy="448491"/>
              </a:xfrm>
            </p:grpSpPr>
            <p:grpSp>
              <p:nvGrpSpPr>
                <p:cNvPr id="153" name="Google Shape;153;p11"/>
                <p:cNvGrpSpPr/>
                <p:nvPr/>
              </p:nvGrpSpPr>
              <p:grpSpPr>
                <a:xfrm>
                  <a:off x="12782157" y="3403239"/>
                  <a:ext cx="412976" cy="396132"/>
                  <a:chOff x="13554906" y="3320109"/>
                  <a:chExt cx="443917" cy="425811"/>
                </a:xfrm>
              </p:grpSpPr>
              <p:grpSp>
                <p:nvGrpSpPr>
                  <p:cNvPr id="154" name="Google Shape;154;p11"/>
                  <p:cNvGrpSpPr/>
                  <p:nvPr/>
                </p:nvGrpSpPr>
                <p:grpSpPr>
                  <a:xfrm>
                    <a:off x="13554906" y="3320109"/>
                    <a:ext cx="443917" cy="425811"/>
                    <a:chOff x="12909684" y="1276143"/>
                    <a:chExt cx="443917" cy="425811"/>
                  </a:xfrm>
                </p:grpSpPr>
                <p:sp>
                  <p:nvSpPr>
                    <p:cNvPr id="155" name="Google Shape;155;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56" name="Google Shape;156;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57" name="Google Shape;157;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158" name="Google Shape;158;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59" name="Google Shape;159;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0" name="Google Shape;160;p11"/>
                <p:cNvGrpSpPr/>
                <p:nvPr/>
              </p:nvGrpSpPr>
              <p:grpSpPr>
                <a:xfrm>
                  <a:off x="13103513" y="3705268"/>
                  <a:ext cx="145820" cy="146462"/>
                  <a:chOff x="13096169" y="3602278"/>
                  <a:chExt cx="145820" cy="146462"/>
                </a:xfrm>
              </p:grpSpPr>
              <p:sp>
                <p:nvSpPr>
                  <p:cNvPr id="161" name="Google Shape;161;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62" name="Google Shape;162;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63" name="Google Shape;163;p11"/>
                <p:cNvGrpSpPr/>
                <p:nvPr/>
              </p:nvGrpSpPr>
              <p:grpSpPr>
                <a:xfrm rot="10800000">
                  <a:off x="13061402" y="3665637"/>
                  <a:ext cx="145820" cy="146462"/>
                  <a:chOff x="13096169" y="3602278"/>
                  <a:chExt cx="145820" cy="146462"/>
                </a:xfrm>
              </p:grpSpPr>
              <p:sp>
                <p:nvSpPr>
                  <p:cNvPr id="164" name="Google Shape;164;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65" name="Google Shape;165;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166" name="Google Shape;166;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Bijsnijden</a:t>
                </a:r>
                <a:endParaRPr/>
              </a:p>
            </p:txBody>
          </p:sp>
          <p:sp>
            <p:nvSpPr>
              <p:cNvPr id="167" name="Google Shape;167;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68" name="Google Shape;168;p11"/>
            <p:cNvGrpSpPr/>
            <p:nvPr/>
          </p:nvGrpSpPr>
          <p:grpSpPr>
            <a:xfrm>
              <a:off x="-376736" y="4271597"/>
              <a:ext cx="283685" cy="283685"/>
              <a:chOff x="-510741" y="5913713"/>
              <a:chExt cx="267555" cy="267555"/>
            </a:xfrm>
          </p:grpSpPr>
          <p:sp>
            <p:nvSpPr>
              <p:cNvPr id="169" name="Google Shape;169;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170" name="Google Shape;170;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50"/>
                                        <p:tgtEl>
                                          <p:spTgt spid="126"/>
                                        </p:tgtEl>
                                      </p:cBhvr>
                                    </p:animEffect>
                                  </p:childTnLst>
                                </p:cTn>
                              </p:par>
                              <p:par>
                                <p:cTn fill="hold" nodeType="withEffect" presetClass="entr" presetID="10" presetSubtype="0">
                                  <p:stCondLst>
                                    <p:cond delay="250"/>
                                  </p:stCondLst>
                                  <p:childTnLst>
                                    <p:set>
                                      <p:cBhvr>
                                        <p:cTn dur="1" fill="hold">
                                          <p:stCondLst>
                                            <p:cond delay="0"/>
                                          </p:stCondLst>
                                        </p:cTn>
                                        <p:tgtEl>
                                          <p:spTgt spid="127"/>
                                        </p:tgtEl>
                                        <p:attrNameLst>
                                          <p:attrName>style.visibility</p:attrName>
                                        </p:attrNameLst>
                                      </p:cBhvr>
                                      <p:to>
                                        <p:strVal val="visible"/>
                                      </p:to>
                                    </p:set>
                                    <p:animEffect filter="fade" transition="in">
                                      <p:cBhvr>
                                        <p:cTn dur="25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71" name="Shape 171"/>
        <p:cNvGrpSpPr/>
        <p:nvPr/>
      </p:nvGrpSpPr>
      <p:grpSpPr>
        <a:xfrm>
          <a:off x="0" y="0"/>
          <a:ext cx="0" cy="0"/>
          <a:chOff x="0" y="0"/>
          <a:chExt cx="0" cy="0"/>
        </a:xfrm>
      </p:grpSpPr>
      <p:sp>
        <p:nvSpPr>
          <p:cNvPr id="172" name="Google Shape;172;p12"/>
          <p:cNvSpPr/>
          <p:nvPr>
            <p:ph idx="2" type="pic"/>
          </p:nvPr>
        </p:nvSpPr>
        <p:spPr>
          <a:xfrm>
            <a:off x="615950" y="609600"/>
            <a:ext cx="7194550" cy="5627688"/>
          </a:xfrm>
          <a:prstGeom prst="rect">
            <a:avLst/>
          </a:prstGeom>
          <a:solidFill>
            <a:srgbClr val="F2F2F2"/>
          </a:solidFill>
          <a:ln>
            <a:noFill/>
          </a:ln>
        </p:spPr>
      </p:sp>
      <p:sp>
        <p:nvSpPr>
          <p:cNvPr id="173" name="Google Shape;173;p12"/>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4" name="Google Shape;174;p1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12"/>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77" name="Google Shape;177;p12"/>
          <p:cNvGrpSpPr/>
          <p:nvPr/>
        </p:nvGrpSpPr>
        <p:grpSpPr>
          <a:xfrm>
            <a:off x="-3786437" y="0"/>
            <a:ext cx="3693386" cy="5270646"/>
            <a:chOff x="-3786437" y="0"/>
            <a:chExt cx="3693386" cy="5270646"/>
          </a:xfrm>
        </p:grpSpPr>
        <p:sp>
          <p:nvSpPr>
            <p:cNvPr id="178" name="Google Shape;178;p12"/>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sp>
          <p:nvSpPr>
            <p:cNvPr id="179" name="Google Shape;179;p12"/>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AFBEELDING INVOEGEN/OPMAKEN</a:t>
              </a:r>
              <a:endParaRPr/>
            </a:p>
          </p:txBody>
        </p:sp>
        <p:sp>
          <p:nvSpPr>
            <p:cNvPr id="180" name="Google Shape;180;p12"/>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181" name="Google Shape;181;p12"/>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a:p>
          </p:txBody>
        </p:sp>
        <p:grpSp>
          <p:nvGrpSpPr>
            <p:cNvPr id="182" name="Google Shape;182;p12"/>
            <p:cNvGrpSpPr/>
            <p:nvPr/>
          </p:nvGrpSpPr>
          <p:grpSpPr>
            <a:xfrm>
              <a:off x="-3316179" y="1231351"/>
              <a:ext cx="294789" cy="346676"/>
              <a:chOff x="14466489" y="1001522"/>
              <a:chExt cx="290627" cy="341782"/>
            </a:xfrm>
          </p:grpSpPr>
          <p:sp>
            <p:nvSpPr>
              <p:cNvPr id="183" name="Google Shape;183;p12"/>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84" name="Google Shape;184;p12"/>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85" name="Google Shape;185;p12"/>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186" name="Google Shape;186;p12"/>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cxnSp>
            <p:nvCxnSpPr>
              <p:cNvPr id="187" name="Google Shape;187;p12"/>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88" name="Google Shape;188;p12"/>
              <p:cNvCxnSpPr>
                <a:stCxn id="186"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89" name="Google Shape;189;p12"/>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190" name="Google Shape;190;p12"/>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a:p>
          </p:txBody>
        </p:sp>
        <p:grpSp>
          <p:nvGrpSpPr>
            <p:cNvPr id="191" name="Google Shape;191;p12"/>
            <p:cNvGrpSpPr/>
            <p:nvPr/>
          </p:nvGrpSpPr>
          <p:grpSpPr>
            <a:xfrm>
              <a:off x="-3311319" y="2164285"/>
              <a:ext cx="825500" cy="209550"/>
              <a:chOff x="13504624" y="2482850"/>
              <a:chExt cx="825500" cy="209550"/>
            </a:xfrm>
          </p:grpSpPr>
          <p:sp>
            <p:nvSpPr>
              <p:cNvPr id="192" name="Google Shape;192;p12"/>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Invoegen</a:t>
                </a:r>
                <a:endParaRPr/>
              </a:p>
            </p:txBody>
          </p:sp>
          <p:cxnSp>
            <p:nvCxnSpPr>
              <p:cNvPr id="193" name="Google Shape;193;p12"/>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4" name="Google Shape;194;p12"/>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900">
                  <a:solidFill>
                    <a:srgbClr val="211F26"/>
                  </a:solidFill>
                  <a:latin typeface="Calibri"/>
                  <a:ea typeface="Calibri"/>
                  <a:cs typeface="Calibri"/>
                  <a:sym typeface="Calibri"/>
                </a:endParaRPr>
              </a:p>
            </p:txBody>
          </p:sp>
        </p:grpSp>
        <p:sp>
          <p:nvSpPr>
            <p:cNvPr id="195" name="Google Shape;195;p12"/>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196" name="Google Shape;196;p12"/>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a:p>
          </p:txBody>
        </p:sp>
        <p:grpSp>
          <p:nvGrpSpPr>
            <p:cNvPr id="197" name="Google Shape;197;p12"/>
            <p:cNvGrpSpPr/>
            <p:nvPr/>
          </p:nvGrpSpPr>
          <p:grpSpPr>
            <a:xfrm>
              <a:off x="-3408294" y="3643742"/>
              <a:ext cx="622283" cy="612920"/>
              <a:chOff x="12617641" y="3403239"/>
              <a:chExt cx="752963" cy="741634"/>
            </a:xfrm>
          </p:grpSpPr>
          <p:grpSp>
            <p:nvGrpSpPr>
              <p:cNvPr id="198" name="Google Shape;198;p12"/>
              <p:cNvGrpSpPr/>
              <p:nvPr/>
            </p:nvGrpSpPr>
            <p:grpSpPr>
              <a:xfrm>
                <a:off x="12771530" y="3403239"/>
                <a:ext cx="467176" cy="448491"/>
                <a:chOff x="12782157" y="3403239"/>
                <a:chExt cx="467176" cy="448491"/>
              </a:xfrm>
            </p:grpSpPr>
            <p:grpSp>
              <p:nvGrpSpPr>
                <p:cNvPr id="199" name="Google Shape;199;p12"/>
                <p:cNvGrpSpPr/>
                <p:nvPr/>
              </p:nvGrpSpPr>
              <p:grpSpPr>
                <a:xfrm>
                  <a:off x="12782157" y="3403239"/>
                  <a:ext cx="412976" cy="396132"/>
                  <a:chOff x="13554906" y="3320109"/>
                  <a:chExt cx="443917" cy="425811"/>
                </a:xfrm>
              </p:grpSpPr>
              <p:grpSp>
                <p:nvGrpSpPr>
                  <p:cNvPr id="200" name="Google Shape;200;p12"/>
                  <p:cNvGrpSpPr/>
                  <p:nvPr/>
                </p:nvGrpSpPr>
                <p:grpSpPr>
                  <a:xfrm>
                    <a:off x="13554906" y="3320109"/>
                    <a:ext cx="443917" cy="425811"/>
                    <a:chOff x="12909684" y="1276143"/>
                    <a:chExt cx="443917" cy="425811"/>
                  </a:xfrm>
                </p:grpSpPr>
                <p:sp>
                  <p:nvSpPr>
                    <p:cNvPr id="201" name="Google Shape;201;p12"/>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02" name="Google Shape;202;p1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03" name="Google Shape;203;p1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204" name="Google Shape;204;p12"/>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5" name="Google Shape;205;p12"/>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6" name="Google Shape;206;p12"/>
                <p:cNvGrpSpPr/>
                <p:nvPr/>
              </p:nvGrpSpPr>
              <p:grpSpPr>
                <a:xfrm>
                  <a:off x="13103513" y="3705268"/>
                  <a:ext cx="145820" cy="146462"/>
                  <a:chOff x="13096169" y="3602278"/>
                  <a:chExt cx="145820" cy="146462"/>
                </a:xfrm>
              </p:grpSpPr>
              <p:sp>
                <p:nvSpPr>
                  <p:cNvPr id="207" name="Google Shape;207;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08" name="Google Shape;208;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09" name="Google Shape;209;p12"/>
                <p:cNvGrpSpPr/>
                <p:nvPr/>
              </p:nvGrpSpPr>
              <p:grpSpPr>
                <a:xfrm rot="10800000">
                  <a:off x="13061402" y="3665637"/>
                  <a:ext cx="145820" cy="146462"/>
                  <a:chOff x="13096169" y="3602278"/>
                  <a:chExt cx="145820" cy="146462"/>
                </a:xfrm>
              </p:grpSpPr>
              <p:sp>
                <p:nvSpPr>
                  <p:cNvPr id="210" name="Google Shape;210;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11" name="Google Shape;211;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212" name="Google Shape;212;p1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Bijsnijden</a:t>
                </a:r>
                <a:endParaRPr/>
              </a:p>
            </p:txBody>
          </p:sp>
          <p:sp>
            <p:nvSpPr>
              <p:cNvPr id="213" name="Google Shape;213;p1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14" name="Google Shape;214;p12"/>
            <p:cNvGrpSpPr/>
            <p:nvPr/>
          </p:nvGrpSpPr>
          <p:grpSpPr>
            <a:xfrm>
              <a:off x="-376736" y="4271597"/>
              <a:ext cx="283685" cy="283685"/>
              <a:chOff x="-510741" y="5913713"/>
              <a:chExt cx="267555" cy="267555"/>
            </a:xfrm>
          </p:grpSpPr>
          <p:sp>
            <p:nvSpPr>
              <p:cNvPr id="215" name="Google Shape;215;p12"/>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216" name="Google Shape;216;p12"/>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50"/>
                                        <p:tgtEl>
                                          <p:spTgt spid="172"/>
                                        </p:tgtEl>
                                      </p:cBhvr>
                                    </p:animEffect>
                                  </p:childTnLst>
                                </p:cTn>
                              </p:par>
                              <p:par>
                                <p:cTn fill="hold" nodeType="withEffect" presetClass="entr" presetID="10" presetSubtype="0">
                                  <p:stCondLst>
                                    <p:cond delay="250"/>
                                  </p:stCondLst>
                                  <p:childTnLst>
                                    <p:set>
                                      <p:cBhvr>
                                        <p:cTn dur="1" fill="hold">
                                          <p:stCondLst>
                                            <p:cond delay="0"/>
                                          </p:stCondLst>
                                        </p:cTn>
                                        <p:tgtEl>
                                          <p:spTgt spid="173"/>
                                        </p:tgtEl>
                                        <p:attrNameLst>
                                          <p:attrName>style.visibility</p:attrName>
                                        </p:attrNameLst>
                                      </p:cBhvr>
                                      <p:to>
                                        <p:strVal val="visible"/>
                                      </p:to>
                                    </p:set>
                                    <p:animEffect filter="fade" transition="in">
                                      <p:cBhvr>
                                        <p:cTn dur="25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217" name="Shape 217"/>
        <p:cNvGrpSpPr/>
        <p:nvPr/>
      </p:nvGrpSpPr>
      <p:grpSpPr>
        <a:xfrm>
          <a:off x="0" y="0"/>
          <a:ext cx="0" cy="0"/>
          <a:chOff x="0" y="0"/>
          <a:chExt cx="0" cy="0"/>
        </a:xfrm>
      </p:grpSpPr>
      <p:sp>
        <p:nvSpPr>
          <p:cNvPr id="218" name="Google Shape;218;p13"/>
          <p:cNvSpPr/>
          <p:nvPr>
            <p:ph idx="2" type="pic"/>
          </p:nvPr>
        </p:nvSpPr>
        <p:spPr>
          <a:xfrm>
            <a:off x="-14158" y="0"/>
            <a:ext cx="12206157" cy="6858000"/>
          </a:xfrm>
          <a:prstGeom prst="rect">
            <a:avLst/>
          </a:prstGeom>
          <a:solidFill>
            <a:srgbClr val="F2F2F2"/>
          </a:solidFill>
          <a:ln>
            <a:noFill/>
          </a:ln>
        </p:spPr>
      </p:sp>
      <p:sp>
        <p:nvSpPr>
          <p:cNvPr id="219" name="Google Shape;219;p1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22" name="Google Shape;222;p13"/>
          <p:cNvGrpSpPr/>
          <p:nvPr/>
        </p:nvGrpSpPr>
        <p:grpSpPr>
          <a:xfrm>
            <a:off x="-3786437" y="0"/>
            <a:ext cx="3693386" cy="5270646"/>
            <a:chOff x="-3786437" y="0"/>
            <a:chExt cx="3693386" cy="5270646"/>
          </a:xfrm>
        </p:grpSpPr>
        <p:sp>
          <p:nvSpPr>
            <p:cNvPr id="223" name="Google Shape;223;p13"/>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sp>
          <p:nvSpPr>
            <p:cNvPr id="224" name="Google Shape;224;p13"/>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AFBEELDING INVOEGEN/OPMAKEN</a:t>
              </a:r>
              <a:endParaRPr/>
            </a:p>
          </p:txBody>
        </p:sp>
        <p:sp>
          <p:nvSpPr>
            <p:cNvPr id="225" name="Google Shape;225;p13"/>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226" name="Google Shape;226;p13"/>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a:p>
          </p:txBody>
        </p:sp>
        <p:grpSp>
          <p:nvGrpSpPr>
            <p:cNvPr id="227" name="Google Shape;227;p13"/>
            <p:cNvGrpSpPr/>
            <p:nvPr/>
          </p:nvGrpSpPr>
          <p:grpSpPr>
            <a:xfrm>
              <a:off x="-3316179" y="1231351"/>
              <a:ext cx="294789" cy="346676"/>
              <a:chOff x="14466489" y="1001522"/>
              <a:chExt cx="290627" cy="341782"/>
            </a:xfrm>
          </p:grpSpPr>
          <p:sp>
            <p:nvSpPr>
              <p:cNvPr id="228" name="Google Shape;228;p13"/>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29" name="Google Shape;229;p13"/>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230" name="Google Shape;230;p13"/>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231" name="Google Shape;231;p13"/>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cxnSp>
            <p:nvCxnSpPr>
              <p:cNvPr id="232" name="Google Shape;232;p13"/>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233" name="Google Shape;233;p13"/>
              <p:cNvCxnSpPr>
                <a:stCxn id="231"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234" name="Google Shape;234;p13"/>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235" name="Google Shape;235;p13"/>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a:p>
          </p:txBody>
        </p:sp>
        <p:grpSp>
          <p:nvGrpSpPr>
            <p:cNvPr id="236" name="Google Shape;236;p13"/>
            <p:cNvGrpSpPr/>
            <p:nvPr/>
          </p:nvGrpSpPr>
          <p:grpSpPr>
            <a:xfrm>
              <a:off x="-3311319" y="2164285"/>
              <a:ext cx="825500" cy="209550"/>
              <a:chOff x="13504624" y="2482850"/>
              <a:chExt cx="825500" cy="209550"/>
            </a:xfrm>
          </p:grpSpPr>
          <p:sp>
            <p:nvSpPr>
              <p:cNvPr id="237" name="Google Shape;237;p13"/>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Invoegen</a:t>
                </a:r>
                <a:endParaRPr/>
              </a:p>
            </p:txBody>
          </p:sp>
          <p:cxnSp>
            <p:nvCxnSpPr>
              <p:cNvPr id="238" name="Google Shape;238;p13"/>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239" name="Google Shape;239;p13"/>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900">
                  <a:solidFill>
                    <a:srgbClr val="211F26"/>
                  </a:solidFill>
                  <a:latin typeface="Calibri"/>
                  <a:ea typeface="Calibri"/>
                  <a:cs typeface="Calibri"/>
                  <a:sym typeface="Calibri"/>
                </a:endParaRPr>
              </a:p>
            </p:txBody>
          </p:sp>
        </p:grpSp>
        <p:sp>
          <p:nvSpPr>
            <p:cNvPr id="240" name="Google Shape;240;p13"/>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241" name="Google Shape;241;p13"/>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a:p>
          </p:txBody>
        </p:sp>
        <p:grpSp>
          <p:nvGrpSpPr>
            <p:cNvPr id="242" name="Google Shape;242;p13"/>
            <p:cNvGrpSpPr/>
            <p:nvPr/>
          </p:nvGrpSpPr>
          <p:grpSpPr>
            <a:xfrm>
              <a:off x="-3408294" y="3643742"/>
              <a:ext cx="622283" cy="612920"/>
              <a:chOff x="12617641" y="3403239"/>
              <a:chExt cx="752963" cy="741634"/>
            </a:xfrm>
          </p:grpSpPr>
          <p:grpSp>
            <p:nvGrpSpPr>
              <p:cNvPr id="243" name="Google Shape;243;p13"/>
              <p:cNvGrpSpPr/>
              <p:nvPr/>
            </p:nvGrpSpPr>
            <p:grpSpPr>
              <a:xfrm>
                <a:off x="12771530" y="3403239"/>
                <a:ext cx="467176" cy="448491"/>
                <a:chOff x="12782157" y="3403239"/>
                <a:chExt cx="467176" cy="448491"/>
              </a:xfrm>
            </p:grpSpPr>
            <p:grpSp>
              <p:nvGrpSpPr>
                <p:cNvPr id="244" name="Google Shape;244;p13"/>
                <p:cNvGrpSpPr/>
                <p:nvPr/>
              </p:nvGrpSpPr>
              <p:grpSpPr>
                <a:xfrm>
                  <a:off x="12782157" y="3403239"/>
                  <a:ext cx="412976" cy="396132"/>
                  <a:chOff x="13554906" y="3320109"/>
                  <a:chExt cx="443917" cy="425811"/>
                </a:xfrm>
              </p:grpSpPr>
              <p:grpSp>
                <p:nvGrpSpPr>
                  <p:cNvPr id="245" name="Google Shape;245;p13"/>
                  <p:cNvGrpSpPr/>
                  <p:nvPr/>
                </p:nvGrpSpPr>
                <p:grpSpPr>
                  <a:xfrm>
                    <a:off x="13554906" y="3320109"/>
                    <a:ext cx="443917" cy="425811"/>
                    <a:chOff x="12909684" y="1276143"/>
                    <a:chExt cx="443917" cy="425811"/>
                  </a:xfrm>
                </p:grpSpPr>
                <p:sp>
                  <p:nvSpPr>
                    <p:cNvPr id="246" name="Google Shape;246;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47" name="Google Shape;247;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48" name="Google Shape;248;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249" name="Google Shape;249;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50" name="Google Shape;250;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51" name="Google Shape;251;p13"/>
                <p:cNvGrpSpPr/>
                <p:nvPr/>
              </p:nvGrpSpPr>
              <p:grpSpPr>
                <a:xfrm>
                  <a:off x="13103513" y="3705268"/>
                  <a:ext cx="145820" cy="146462"/>
                  <a:chOff x="13096169" y="3602278"/>
                  <a:chExt cx="145820" cy="146462"/>
                </a:xfrm>
              </p:grpSpPr>
              <p:sp>
                <p:nvSpPr>
                  <p:cNvPr id="252" name="Google Shape;252;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53" name="Google Shape;253;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54" name="Google Shape;254;p13"/>
                <p:cNvGrpSpPr/>
                <p:nvPr/>
              </p:nvGrpSpPr>
              <p:grpSpPr>
                <a:xfrm rot="10800000">
                  <a:off x="13061402" y="3665637"/>
                  <a:ext cx="145820" cy="146462"/>
                  <a:chOff x="13096169" y="3602278"/>
                  <a:chExt cx="145820" cy="146462"/>
                </a:xfrm>
              </p:grpSpPr>
              <p:sp>
                <p:nvSpPr>
                  <p:cNvPr id="255" name="Google Shape;255;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56" name="Google Shape;256;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257" name="Google Shape;257;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Bijsnijden</a:t>
                </a:r>
                <a:endParaRPr/>
              </a:p>
            </p:txBody>
          </p:sp>
          <p:sp>
            <p:nvSpPr>
              <p:cNvPr id="258" name="Google Shape;258;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59" name="Google Shape;259;p13"/>
            <p:cNvGrpSpPr/>
            <p:nvPr/>
          </p:nvGrpSpPr>
          <p:grpSpPr>
            <a:xfrm>
              <a:off x="-376736" y="4271597"/>
              <a:ext cx="283685" cy="283685"/>
              <a:chOff x="-510741" y="5913713"/>
              <a:chExt cx="267555" cy="267555"/>
            </a:xfrm>
          </p:grpSpPr>
          <p:sp>
            <p:nvSpPr>
              <p:cNvPr id="260" name="Google Shape;260;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261" name="Google Shape;261;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5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262" name="Shape 262"/>
        <p:cNvGrpSpPr/>
        <p:nvPr/>
      </p:nvGrpSpPr>
      <p:grpSpPr>
        <a:xfrm>
          <a:off x="0" y="0"/>
          <a:ext cx="0" cy="0"/>
          <a:chOff x="0" y="0"/>
          <a:chExt cx="0" cy="0"/>
        </a:xfrm>
      </p:grpSpPr>
      <p:sp>
        <p:nvSpPr>
          <p:cNvPr id="263" name="Google Shape;263;p14"/>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264" name="Google Shape;264;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67" name="Google Shape;267;p14"/>
          <p:cNvGrpSpPr/>
          <p:nvPr/>
        </p:nvGrpSpPr>
        <p:grpSpPr>
          <a:xfrm>
            <a:off x="-3786437" y="0"/>
            <a:ext cx="3693386" cy="5270646"/>
            <a:chOff x="-3786437" y="0"/>
            <a:chExt cx="3693386" cy="5270646"/>
          </a:xfrm>
        </p:grpSpPr>
        <p:sp>
          <p:nvSpPr>
            <p:cNvPr id="268" name="Google Shape;268;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sp>
          <p:nvSpPr>
            <p:cNvPr id="269" name="Google Shape;269;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AFBEELDING INVOEGEN/OPMAKEN</a:t>
              </a:r>
              <a:endParaRPr/>
            </a:p>
          </p:txBody>
        </p:sp>
        <p:sp>
          <p:nvSpPr>
            <p:cNvPr id="270" name="Google Shape;270;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271" name="Google Shape;271;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a:p>
          </p:txBody>
        </p:sp>
        <p:grpSp>
          <p:nvGrpSpPr>
            <p:cNvPr id="272" name="Google Shape;272;p14"/>
            <p:cNvGrpSpPr/>
            <p:nvPr/>
          </p:nvGrpSpPr>
          <p:grpSpPr>
            <a:xfrm>
              <a:off x="-3316179" y="1231351"/>
              <a:ext cx="294789" cy="346676"/>
              <a:chOff x="14466489" y="1001522"/>
              <a:chExt cx="290627" cy="341782"/>
            </a:xfrm>
          </p:grpSpPr>
          <p:sp>
            <p:nvSpPr>
              <p:cNvPr id="273" name="Google Shape;273;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74" name="Google Shape;274;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275" name="Google Shape;275;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800">
                  <a:solidFill>
                    <a:srgbClr val="211F26"/>
                  </a:solidFill>
                  <a:latin typeface="Calibri"/>
                  <a:ea typeface="Calibri"/>
                  <a:cs typeface="Calibri"/>
                  <a:sym typeface="Calibri"/>
                </a:endParaRPr>
              </a:p>
            </p:txBody>
          </p:sp>
          <p:sp>
            <p:nvSpPr>
              <p:cNvPr id="276" name="Google Shape;276;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cxnSp>
            <p:nvCxnSpPr>
              <p:cNvPr id="277" name="Google Shape;277;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278" name="Google Shape;278;p14"/>
              <p:cNvCxnSpPr>
                <a:stCxn id="276"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279" name="Google Shape;279;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280" name="Google Shape;280;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a:p>
          </p:txBody>
        </p:sp>
        <p:grpSp>
          <p:nvGrpSpPr>
            <p:cNvPr id="281" name="Google Shape;281;p14"/>
            <p:cNvGrpSpPr/>
            <p:nvPr/>
          </p:nvGrpSpPr>
          <p:grpSpPr>
            <a:xfrm>
              <a:off x="-3311319" y="2164285"/>
              <a:ext cx="825500" cy="209550"/>
              <a:chOff x="13504624" y="2482850"/>
              <a:chExt cx="825500" cy="209550"/>
            </a:xfrm>
          </p:grpSpPr>
          <p:sp>
            <p:nvSpPr>
              <p:cNvPr id="282" name="Google Shape;282;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rPr b="0" lang="nl-NL" sz="900">
                    <a:solidFill>
                      <a:srgbClr val="211F26"/>
                    </a:solidFill>
                    <a:latin typeface="Calibri"/>
                    <a:ea typeface="Calibri"/>
                    <a:cs typeface="Calibri"/>
                    <a:sym typeface="Calibri"/>
                  </a:rPr>
                  <a:t>Invoegen</a:t>
                </a:r>
                <a:endParaRPr/>
              </a:p>
            </p:txBody>
          </p:sp>
          <p:cxnSp>
            <p:nvCxnSpPr>
              <p:cNvPr id="283" name="Google Shape;283;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284" name="Google Shape;284;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900">
                  <a:solidFill>
                    <a:srgbClr val="211F26"/>
                  </a:solidFill>
                  <a:latin typeface="Calibri"/>
                  <a:ea typeface="Calibri"/>
                  <a:cs typeface="Calibri"/>
                  <a:sym typeface="Calibri"/>
                </a:endParaRPr>
              </a:p>
            </p:txBody>
          </p:sp>
        </p:grpSp>
        <p:sp>
          <p:nvSpPr>
            <p:cNvPr id="285" name="Google Shape;285;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286" name="Google Shape;286;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a:p>
          </p:txBody>
        </p:sp>
        <p:grpSp>
          <p:nvGrpSpPr>
            <p:cNvPr id="287" name="Google Shape;287;p14"/>
            <p:cNvGrpSpPr/>
            <p:nvPr/>
          </p:nvGrpSpPr>
          <p:grpSpPr>
            <a:xfrm>
              <a:off x="-3408294" y="3643742"/>
              <a:ext cx="622283" cy="612920"/>
              <a:chOff x="12617641" y="3403239"/>
              <a:chExt cx="752963" cy="741634"/>
            </a:xfrm>
          </p:grpSpPr>
          <p:grpSp>
            <p:nvGrpSpPr>
              <p:cNvPr id="288" name="Google Shape;288;p14"/>
              <p:cNvGrpSpPr/>
              <p:nvPr/>
            </p:nvGrpSpPr>
            <p:grpSpPr>
              <a:xfrm>
                <a:off x="12771530" y="3403239"/>
                <a:ext cx="467176" cy="448491"/>
                <a:chOff x="12782157" y="3403239"/>
                <a:chExt cx="467176" cy="448491"/>
              </a:xfrm>
            </p:grpSpPr>
            <p:grpSp>
              <p:nvGrpSpPr>
                <p:cNvPr id="289" name="Google Shape;289;p14"/>
                <p:cNvGrpSpPr/>
                <p:nvPr/>
              </p:nvGrpSpPr>
              <p:grpSpPr>
                <a:xfrm>
                  <a:off x="12782157" y="3403239"/>
                  <a:ext cx="412976" cy="396132"/>
                  <a:chOff x="13554906" y="3320109"/>
                  <a:chExt cx="443917" cy="425811"/>
                </a:xfrm>
              </p:grpSpPr>
              <p:grpSp>
                <p:nvGrpSpPr>
                  <p:cNvPr id="290" name="Google Shape;290;p14"/>
                  <p:cNvGrpSpPr/>
                  <p:nvPr/>
                </p:nvGrpSpPr>
                <p:grpSpPr>
                  <a:xfrm>
                    <a:off x="13554906" y="3320109"/>
                    <a:ext cx="443917" cy="425811"/>
                    <a:chOff x="12909684" y="1276143"/>
                    <a:chExt cx="443917" cy="425811"/>
                  </a:xfrm>
                </p:grpSpPr>
                <p:sp>
                  <p:nvSpPr>
                    <p:cNvPr id="291" name="Google Shape;291;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92" name="Google Shape;292;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293" name="Google Shape;293;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294" name="Google Shape;294;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95" name="Google Shape;295;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96" name="Google Shape;296;p14"/>
                <p:cNvGrpSpPr/>
                <p:nvPr/>
              </p:nvGrpSpPr>
              <p:grpSpPr>
                <a:xfrm>
                  <a:off x="13103513" y="3705268"/>
                  <a:ext cx="145820" cy="146462"/>
                  <a:chOff x="13096169" y="3602278"/>
                  <a:chExt cx="145820" cy="146462"/>
                </a:xfrm>
              </p:grpSpPr>
              <p:sp>
                <p:nvSpPr>
                  <p:cNvPr id="297" name="Google Shape;297;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298" name="Google Shape;298;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299" name="Google Shape;299;p14"/>
                <p:cNvGrpSpPr/>
                <p:nvPr/>
              </p:nvGrpSpPr>
              <p:grpSpPr>
                <a:xfrm rot="10800000">
                  <a:off x="13061402" y="3665637"/>
                  <a:ext cx="145820" cy="146462"/>
                  <a:chOff x="13096169" y="3602278"/>
                  <a:chExt cx="145820" cy="146462"/>
                </a:xfrm>
              </p:grpSpPr>
              <p:sp>
                <p:nvSpPr>
                  <p:cNvPr id="300" name="Google Shape;300;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301" name="Google Shape;301;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302" name="Google Shape;302;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nl-NL" sz="900">
                    <a:solidFill>
                      <a:srgbClr val="211F26"/>
                    </a:solidFill>
                    <a:latin typeface="Calibri"/>
                    <a:ea typeface="Calibri"/>
                    <a:cs typeface="Calibri"/>
                    <a:sym typeface="Calibri"/>
                  </a:rPr>
                  <a:t>Bijsnijden</a:t>
                </a:r>
                <a:endParaRPr/>
              </a:p>
            </p:txBody>
          </p:sp>
          <p:sp>
            <p:nvSpPr>
              <p:cNvPr id="303" name="Google Shape;303;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304" name="Google Shape;304;p14"/>
            <p:cNvGrpSpPr/>
            <p:nvPr/>
          </p:nvGrpSpPr>
          <p:grpSpPr>
            <a:xfrm>
              <a:off x="-376736" y="4271597"/>
              <a:ext cx="283685" cy="283685"/>
              <a:chOff x="-510741" y="5913713"/>
              <a:chExt cx="267555" cy="267555"/>
            </a:xfrm>
          </p:grpSpPr>
          <p:sp>
            <p:nvSpPr>
              <p:cNvPr id="305" name="Google Shape;305;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306" name="Google Shape;306;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sp>
        <p:nvSpPr>
          <p:cNvPr id="307" name="Google Shape;307;p14"/>
          <p:cNvSpPr/>
          <p:nvPr>
            <p:ph idx="2" type="pic"/>
          </p:nvPr>
        </p:nvSpPr>
        <p:spPr>
          <a:xfrm>
            <a:off x="615949" y="609598"/>
            <a:ext cx="5386082" cy="3744000"/>
          </a:xfrm>
          <a:prstGeom prst="rect">
            <a:avLst/>
          </a:prstGeom>
          <a:solidFill>
            <a:srgbClr val="F2F2F2"/>
          </a:solidFill>
          <a:ln>
            <a:noFill/>
          </a:ln>
        </p:spPr>
      </p:sp>
      <p:sp>
        <p:nvSpPr>
          <p:cNvPr id="308" name="Google Shape;308;p14"/>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250"/>
                                        <p:tgtEl>
                                          <p:spTgt spid="307"/>
                                        </p:tgtEl>
                                      </p:cBhvr>
                                    </p:animEffect>
                                  </p:childTnLst>
                                </p:cTn>
                              </p:par>
                              <p:par>
                                <p:cTn fill="hold" nodeType="withEffect" presetClass="entr" presetID="10" presetSubtype="0">
                                  <p:stCondLst>
                                    <p:cond delay="250"/>
                                  </p:stCondLst>
                                  <p:childTnLst>
                                    <p:set>
                                      <p:cBhvr>
                                        <p:cTn dur="1" fill="hold">
                                          <p:stCondLst>
                                            <p:cond delay="0"/>
                                          </p:stCondLst>
                                        </p:cTn>
                                        <p:tgtEl>
                                          <p:spTgt spid="308"/>
                                        </p:tgtEl>
                                        <p:attrNameLst>
                                          <p:attrName>style.visibility</p:attrName>
                                        </p:attrNameLst>
                                      </p:cBhvr>
                                      <p:to>
                                        <p:strVal val="visible"/>
                                      </p:to>
                                    </p:set>
                                    <p:animEffect filter="fade" transition="in">
                                      <p:cBhvr>
                                        <p:cTn dur="250"/>
                                        <p:tgtEl>
                                          <p:spTgt spid="308"/>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263"/>
                                        </p:tgtEl>
                                        <p:attrNameLst>
                                          <p:attrName>style.visibility</p:attrName>
                                        </p:attrNameLst>
                                      </p:cBhvr>
                                      <p:to>
                                        <p:strVal val="visible"/>
                                      </p:to>
                                    </p:set>
                                    <p:animEffect filter="fade" transition="in">
                                      <p:cBhvr>
                                        <p:cTn dur="25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None/>
              </a:pPr>
              <a:r>
                <a:rPr b="1" lang="nl-NL" sz="1400" cap="none">
                  <a:solidFill>
                    <a:schemeClr val="accent1"/>
                  </a:solidFill>
                  <a:latin typeface="Calibri"/>
                  <a:ea typeface="Calibri"/>
                  <a:cs typeface="Calibri"/>
                  <a:sym typeface="Calibri"/>
                </a:rPr>
                <a:t>LIJSTNIVEAU KIEZEN</a:t>
              </a:r>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a:p>
          </p:txBody>
        </p:sp>
        <p:sp>
          <p:nvSpPr>
            <p:cNvPr id="315" name="Google Shape;315;p15"/>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a:p>
          </p:txBody>
        </p:sp>
        <p:sp>
          <p:nvSpPr>
            <p:cNvPr id="317" name="Google Shape;317;p15"/>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a:p>
          </p:txBody>
        </p:sp>
        <p:sp>
          <p:nvSpPr>
            <p:cNvPr id="318" name="Google Shape;318;p15"/>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a:p>
          </p:txBody>
        </p:sp>
        <p:sp>
          <p:nvSpPr>
            <p:cNvPr id="320" name="Google Shape;320;p15"/>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a:p>
          </p:txBody>
        </p:sp>
        <p:sp>
          <p:nvSpPr>
            <p:cNvPr id="322" name="Google Shape;322;p15"/>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a:p>
          </p:txBody>
        </p:sp>
        <p:sp>
          <p:nvSpPr>
            <p:cNvPr id="324" name="Google Shape;324;p15"/>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a:p>
          </p:txBody>
        </p:sp>
        <p:sp>
          <p:nvSpPr>
            <p:cNvPr id="326" name="Google Shape;326;p15"/>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a:p>
          </p:txBody>
        </p:sp>
        <p:sp>
          <p:nvSpPr>
            <p:cNvPr id="328" name="Google Shape;328;p15"/>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a:p>
          </p:txBody>
        </p:sp>
        <p:sp>
          <p:nvSpPr>
            <p:cNvPr id="330" name="Google Shape;330;p15"/>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a:p>
          </p:txBody>
        </p:sp>
        <p:sp>
          <p:nvSpPr>
            <p:cNvPr id="332" name="Google Shape;332;p15"/>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a:p>
          </p:txBody>
        </p:sp>
        <p:sp>
          <p:nvSpPr>
            <p:cNvPr id="333" name="Google Shape;333;p15"/>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None/>
              </a:pPr>
              <a:r>
                <a:rPr b="1" lang="nl-NL" sz="1200"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b="1" lang="nl-NL" sz="1200"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i="1" lang="nl-NL" sz="1200"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i="1" lang="nl-NL" sz="1200" cap="none">
                  <a:solidFill>
                    <a:srgbClr val="211F26"/>
                  </a:solidFill>
                  <a:latin typeface="Calibri"/>
                  <a:ea typeface="Calibri"/>
                  <a:cs typeface="Calibri"/>
                  <a:sym typeface="Calibri"/>
                </a:rPr>
                <a:t>‘Nieuwe dia’</a:t>
              </a:r>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t/>
                </a:r>
                <a:endParaRPr sz="1600" cap="none">
                  <a:solidFill>
                    <a:schemeClr val="lt1"/>
                  </a:solidFill>
                  <a:latin typeface="Calibri"/>
                  <a:ea typeface="Calibri"/>
                  <a:cs typeface="Calibri"/>
                  <a:sym typeface="Calibri"/>
                </a:endParaRPr>
              </a:p>
            </p:txBody>
          </p:sp>
          <p:sp>
            <p:nvSpPr>
              <p:cNvPr descr="Informatie" id="336" name="Google Shape;33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spcBef>
                    <a:spcPts val="0"/>
                  </a:spcBef>
                  <a:spcAft>
                    <a:spcPts val="0"/>
                  </a:spcAft>
                  <a:buNone/>
                </a:pPr>
                <a:r>
                  <a:rPr b="1" lang="nl-NL" sz="900">
                    <a:solidFill>
                      <a:srgbClr val="211F26"/>
                    </a:solidFill>
                    <a:latin typeface="Calibri"/>
                    <a:ea typeface="Calibri"/>
                    <a:cs typeface="Calibri"/>
                    <a:sym typeface="Calibri"/>
                  </a:rPr>
                  <a:t>Start</a:t>
                </a:r>
                <a:endParaRPr/>
              </a:p>
            </p:txBody>
          </p:sp>
          <p:sp>
            <p:nvSpPr>
              <p:cNvPr id="339" name="Google Shape;339;p15"/>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cxnSp>
            <p:nvCxnSpPr>
              <p:cNvPr id="356" name="Google Shape;356;p15"/>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15"/>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15"/>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a:p>
            </p:txBody>
          </p:sp>
          <p:sp>
            <p:nvSpPr>
              <p:cNvPr id="359" name="Google Shape;359;p15"/>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sz="1050">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sz="1050">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lang="nl-NL" sz="1600" cap="none">
                <a:solidFill>
                  <a:schemeClr val="accent1"/>
                </a:solidFill>
                <a:latin typeface="Arial"/>
                <a:ea typeface="Arial"/>
                <a:cs typeface="Arial"/>
                <a:sym typeface="Arial"/>
              </a:rPr>
              <a:t>Titel</a:t>
            </a:r>
            <a:endParaRPr/>
          </a:p>
        </p:txBody>
      </p:sp>
      <p:sp>
        <p:nvSpPr>
          <p:cNvPr id="379" name="Google Shape;379;p15"/>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8"/>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b="0" i="0" lang="nl-NL" sz="1000" u="none" cap="none" strike="noStrike">
                <a:solidFill>
                  <a:schemeClr val="accent2"/>
                </a:solidFill>
                <a:latin typeface="Arial"/>
                <a:ea typeface="Arial"/>
                <a:cs typeface="Arial"/>
                <a:sym typeface="Arial"/>
              </a:rPr>
              <a:t>INDELING</a:t>
            </a:r>
            <a:endParaRPr/>
          </a:p>
        </p:txBody>
      </p:sp>
      <p:sp>
        <p:nvSpPr>
          <p:cNvPr id="12" name="Google Shape;12;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400"/>
              <a:buNone/>
              <a:defRPr b="0" i="0" sz="8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8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5" name="Google Shape;3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5" name="Google Shape;385;p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386" name="Google Shape;386;p5"/>
          <p:cNvPicPr preferRelativeResize="0"/>
          <p:nvPr/>
        </p:nvPicPr>
        <p:blipFill>
          <a:blip r:embed="rId3">
            <a:alphaModFix/>
          </a:blip>
          <a:stretch>
            <a:fillRect/>
          </a:stretch>
        </p:blipFill>
        <p:spPr>
          <a:xfrm>
            <a:off x="0" y="1"/>
            <a:ext cx="12192000" cy="685800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g20f850ad3b2_0_58"/>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460" name="Google Shape;460;g20f850ad3b2_0_5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61" name="Google Shape;461;g20f850ad3b2_0_5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Clr>
                <a:schemeClr val="lt1"/>
              </a:buClr>
              <a:buSzPts val="1800"/>
              <a:buFont typeface="Arial"/>
              <a:buNone/>
            </a:pPr>
            <a:r>
              <a:rPr lang="nl-NL" sz="2400"/>
              <a:t>Door de hoge werkloosheid en armoede in Moldavië werkt een deel van de beroepsbevolking in het buitenland. Ouderen én kinderen blijven achter en krijgen niet de zorg en aandacht die ze nodig hebben. </a:t>
            </a:r>
            <a:endParaRPr sz="2400"/>
          </a:p>
        </p:txBody>
      </p:sp>
      <p:sp>
        <p:nvSpPr>
          <p:cNvPr id="392" name="Google Shape;392;p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93" name="Google Shape;393;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394" name="Google Shape;394;p6"/>
          <p:cNvPicPr preferRelativeResize="0"/>
          <p:nvPr>
            <p:ph idx="2" type="pic"/>
          </p:nvPr>
        </p:nvPicPr>
        <p:blipFill rotWithShape="1">
          <a:blip r:embed="rId3">
            <a:alphaModFix/>
          </a:blip>
          <a:srcRect b="0" l="2061" r="2051" t="0"/>
          <a:stretch/>
        </p:blipFill>
        <p:spPr>
          <a:xfrm>
            <a:off x="615949" y="609598"/>
            <a:ext cx="5386081" cy="3744000"/>
          </a:xfrm>
          <a:prstGeom prst="rect">
            <a:avLst/>
          </a:prstGeom>
          <a:solidFill>
            <a:srgbClr val="F2F2F2"/>
          </a:solidFill>
          <a:ln>
            <a:noFill/>
          </a:ln>
        </p:spPr>
      </p:pic>
      <p:pic>
        <p:nvPicPr>
          <p:cNvPr id="395" name="Google Shape;395;p6"/>
          <p:cNvPicPr preferRelativeResize="0"/>
          <p:nvPr>
            <p:ph idx="3" type="pic"/>
          </p:nvPr>
        </p:nvPicPr>
        <p:blipFill rotWithShape="1">
          <a:blip r:embed="rId4">
            <a:alphaModFix/>
          </a:blip>
          <a:srcRect b="0" l="2061" r="2051" t="0"/>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4"/>
          <p:cNvPicPr preferRelativeResize="0"/>
          <p:nvPr>
            <p:ph idx="2" type="pic"/>
          </p:nvPr>
        </p:nvPicPr>
        <p:blipFill rotWithShape="1">
          <a:blip r:embed="rId3">
            <a:alphaModFix/>
          </a:blip>
          <a:srcRect b="0" l="7396" r="7396" t="0"/>
          <a:stretch/>
        </p:blipFill>
        <p:spPr>
          <a:xfrm>
            <a:off x="615950" y="609600"/>
            <a:ext cx="7194552" cy="5627687"/>
          </a:xfrm>
          <a:prstGeom prst="rect">
            <a:avLst/>
          </a:prstGeom>
          <a:solidFill>
            <a:srgbClr val="F2F2F2"/>
          </a:solidFill>
          <a:ln>
            <a:noFill/>
          </a:ln>
        </p:spPr>
      </p:pic>
      <p:sp>
        <p:nvSpPr>
          <p:cNvPr id="401" name="Google Shape;401;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90000"/>
              </a:lnSpc>
              <a:spcBef>
                <a:spcPts val="0"/>
              </a:spcBef>
              <a:spcAft>
                <a:spcPts val="0"/>
              </a:spcAft>
              <a:buClr>
                <a:schemeClr val="dk1"/>
              </a:buClr>
              <a:buSzPts val="1800"/>
              <a:buFont typeface="Arial"/>
              <a:buNone/>
            </a:pPr>
            <a:r>
              <a:rPr lang="nl-NL" sz="2400"/>
              <a:t>Veel kinderen zijn op jonge leeftijd op zichzelf aangewezen. Eenzaamheid en depressie liggen op de loer.  </a:t>
            </a:r>
            <a:endParaRPr sz="2400"/>
          </a:p>
          <a:p>
            <a:pPr indent="0" lvl="0" marL="0" rtl="0" algn="l">
              <a:lnSpc>
                <a:spcPct val="90000"/>
              </a:lnSpc>
              <a:spcBef>
                <a:spcPts val="0"/>
              </a:spcBef>
              <a:spcAft>
                <a:spcPts val="0"/>
              </a:spcAft>
              <a:buClr>
                <a:schemeClr val="dk1"/>
              </a:buClr>
              <a:buSzPts val="1800"/>
              <a:buFont typeface="Arial"/>
              <a:buNone/>
            </a:pPr>
            <a:r>
              <a:t/>
            </a:r>
            <a:endParaRPr sz="2400"/>
          </a:p>
          <a:p>
            <a:pPr indent="0" lvl="0" marL="0" rtl="0" algn="l">
              <a:lnSpc>
                <a:spcPct val="90000"/>
              </a:lnSpc>
              <a:spcBef>
                <a:spcPts val="0"/>
              </a:spcBef>
              <a:spcAft>
                <a:spcPts val="0"/>
              </a:spcAft>
              <a:buClr>
                <a:schemeClr val="lt1"/>
              </a:buClr>
              <a:buSzPts val="1800"/>
              <a:buFont typeface="Arial"/>
              <a:buNone/>
            </a:pPr>
            <a:r>
              <a:rPr lang="nl-NL" sz="2400"/>
              <a:t>Sommigen gaan niet (regelmatig) naar school en lopen het risico slachtoffer te worden van geweld en mensenhandel.</a:t>
            </a:r>
            <a:endParaRPr sz="2400"/>
          </a:p>
          <a:p>
            <a:pPr indent="0" lvl="0" marL="0" rtl="0" algn="l">
              <a:lnSpc>
                <a:spcPct val="100000"/>
              </a:lnSpc>
              <a:spcBef>
                <a:spcPts val="0"/>
              </a:spcBef>
              <a:spcAft>
                <a:spcPts val="0"/>
              </a:spcAft>
              <a:buSzPts val="2600"/>
              <a:buFont typeface="Arial"/>
              <a:buNone/>
            </a:pPr>
            <a:r>
              <a:t/>
            </a:r>
            <a:endParaRPr/>
          </a:p>
        </p:txBody>
      </p:sp>
      <p:sp>
        <p:nvSpPr>
          <p:cNvPr id="402" name="Google Shape;402;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03" name="Google Shape;403;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g20f850ad3b2_0_8"/>
          <p:cNvPicPr preferRelativeResize="0"/>
          <p:nvPr>
            <p:ph idx="2" type="pic"/>
          </p:nvPr>
        </p:nvPicPr>
        <p:blipFill rotWithShape="1">
          <a:blip r:embed="rId3">
            <a:alphaModFix/>
          </a:blip>
          <a:srcRect b="0" l="7396" r="7396" t="0"/>
          <a:stretch/>
        </p:blipFill>
        <p:spPr>
          <a:xfrm>
            <a:off x="615950" y="609600"/>
            <a:ext cx="7194552" cy="5627687"/>
          </a:xfrm>
          <a:prstGeom prst="rect">
            <a:avLst/>
          </a:prstGeom>
          <a:solidFill>
            <a:srgbClr val="F2F2F2"/>
          </a:solidFill>
          <a:ln>
            <a:noFill/>
          </a:ln>
        </p:spPr>
      </p:pic>
      <p:sp>
        <p:nvSpPr>
          <p:cNvPr id="409" name="Google Shape;409;g20f850ad3b2_0_8"/>
          <p:cNvSpPr txBox="1"/>
          <p:nvPr>
            <p:ph idx="1" type="body"/>
          </p:nvPr>
        </p:nvSpPr>
        <p:spPr>
          <a:xfrm>
            <a:off x="7716375" y="609600"/>
            <a:ext cx="38517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90000"/>
              </a:lnSpc>
              <a:spcBef>
                <a:spcPts val="0"/>
              </a:spcBef>
              <a:spcAft>
                <a:spcPts val="0"/>
              </a:spcAft>
              <a:buClr>
                <a:schemeClr val="dk1"/>
              </a:buClr>
              <a:buSzPts val="1800"/>
              <a:buFont typeface="Arial"/>
              <a:buNone/>
            </a:pPr>
            <a:r>
              <a:rPr lang="nl-NL" sz="2400"/>
              <a:t>In de dagcentra van de christelijke organisatie Bethania in Tintareni en Bulboaca ontvangen kwetsbare kinderen:</a:t>
            </a:r>
            <a:endParaRPr sz="2400"/>
          </a:p>
          <a:p>
            <a:pPr indent="0" lvl="0" marL="0" rtl="0" algn="l">
              <a:lnSpc>
                <a:spcPct val="90000"/>
              </a:lnSpc>
              <a:spcBef>
                <a:spcPts val="0"/>
              </a:spcBef>
              <a:spcAft>
                <a:spcPts val="0"/>
              </a:spcAft>
              <a:buClr>
                <a:schemeClr val="dk1"/>
              </a:buClr>
              <a:buSzPts val="1800"/>
              <a:buFont typeface="Arial"/>
              <a:buNone/>
            </a:pPr>
            <a:r>
              <a:t/>
            </a:r>
            <a:endParaRPr sz="2400"/>
          </a:p>
          <a:p>
            <a:pPr indent="0" lvl="0" marL="0" rtl="0" algn="l">
              <a:lnSpc>
                <a:spcPct val="90000"/>
              </a:lnSpc>
              <a:spcBef>
                <a:spcPts val="0"/>
              </a:spcBef>
              <a:spcAft>
                <a:spcPts val="0"/>
              </a:spcAft>
              <a:buNone/>
            </a:pPr>
            <a:r>
              <a:rPr lang="nl-NL" sz="2400"/>
              <a:t>*</a:t>
            </a:r>
            <a:r>
              <a:rPr lang="nl-NL" sz="2400"/>
              <a:t>een gezonde maaltijd</a:t>
            </a:r>
            <a:br>
              <a:rPr lang="nl-NL" sz="2400"/>
            </a:br>
            <a:endParaRPr sz="2400"/>
          </a:p>
          <a:p>
            <a:pPr indent="0" lvl="0" marL="0" rtl="0" algn="l">
              <a:lnSpc>
                <a:spcPct val="90000"/>
              </a:lnSpc>
              <a:spcBef>
                <a:spcPts val="0"/>
              </a:spcBef>
              <a:spcAft>
                <a:spcPts val="0"/>
              </a:spcAft>
              <a:buClr>
                <a:schemeClr val="dk1"/>
              </a:buClr>
              <a:buSzPts val="1100"/>
              <a:buFont typeface="Arial"/>
              <a:buNone/>
            </a:pPr>
            <a:r>
              <a:rPr lang="nl-NL" sz="2400"/>
              <a:t>*huiswerkbegeleiding </a:t>
            </a:r>
            <a:br>
              <a:rPr lang="nl-NL" sz="2400"/>
            </a:br>
            <a:br>
              <a:rPr lang="nl-NL" sz="2400"/>
            </a:br>
            <a:r>
              <a:rPr lang="nl-NL" sz="2400"/>
              <a:t>*psychosociale hulp</a:t>
            </a:r>
            <a:endParaRPr sz="2400"/>
          </a:p>
          <a:p>
            <a:pPr indent="0" lvl="0" marL="0" rtl="0" algn="l">
              <a:lnSpc>
                <a:spcPct val="100000"/>
              </a:lnSpc>
              <a:spcBef>
                <a:spcPts val="0"/>
              </a:spcBef>
              <a:spcAft>
                <a:spcPts val="0"/>
              </a:spcAft>
              <a:buSzPts val="2600"/>
              <a:buFont typeface="Arial"/>
              <a:buNone/>
            </a:pPr>
            <a:r>
              <a:t/>
            </a:r>
            <a:endParaRPr/>
          </a:p>
        </p:txBody>
      </p:sp>
      <p:sp>
        <p:nvSpPr>
          <p:cNvPr id="410" name="Google Shape;410;g20f850ad3b2_0_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11" name="Google Shape;411;g20f850ad3b2_0_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0f850ad3b2_0_0"/>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Clr>
                <a:schemeClr val="dk1"/>
              </a:buClr>
              <a:buSzPts val="1800"/>
              <a:buFont typeface="Arial"/>
              <a:buNone/>
            </a:pPr>
            <a:r>
              <a:rPr lang="nl-NL" sz="2400"/>
              <a:t>Naast de huiswerkklassen is er ook ruimte voor ontspanning. De dagcentra hebben een grote buitenruimte waar kinderen kunnen spelen, chillen of een partijtje voetbal spelen.</a:t>
            </a:r>
            <a:endParaRPr sz="2400"/>
          </a:p>
        </p:txBody>
      </p:sp>
      <p:sp>
        <p:nvSpPr>
          <p:cNvPr id="417" name="Google Shape;417;g20f850ad3b2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8" name="Google Shape;418;g20f850ad3b2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419" name="Google Shape;419;g20f850ad3b2_0_0"/>
          <p:cNvPicPr preferRelativeResize="0"/>
          <p:nvPr>
            <p:ph idx="2" type="pic"/>
          </p:nvPr>
        </p:nvPicPr>
        <p:blipFill rotWithShape="1">
          <a:blip r:embed="rId3">
            <a:alphaModFix/>
          </a:blip>
          <a:srcRect b="0" l="2061" r="2051" t="0"/>
          <a:stretch/>
        </p:blipFill>
        <p:spPr>
          <a:xfrm>
            <a:off x="615949" y="609598"/>
            <a:ext cx="5386081" cy="3744000"/>
          </a:xfrm>
          <a:prstGeom prst="rect">
            <a:avLst/>
          </a:prstGeom>
          <a:solidFill>
            <a:srgbClr val="F2F2F2"/>
          </a:solidFill>
          <a:ln>
            <a:noFill/>
          </a:ln>
        </p:spPr>
      </p:pic>
      <p:pic>
        <p:nvPicPr>
          <p:cNvPr id="420" name="Google Shape;420;g20f850ad3b2_0_0"/>
          <p:cNvPicPr preferRelativeResize="0"/>
          <p:nvPr>
            <p:ph idx="3" type="pic"/>
          </p:nvPr>
        </p:nvPicPr>
        <p:blipFill rotWithShape="1">
          <a:blip r:embed="rId4">
            <a:alphaModFix/>
          </a:blip>
          <a:srcRect b="0" l="2033" r="2024" t="0"/>
          <a:stretch/>
        </p:blipFill>
        <p:spPr>
          <a:xfrm>
            <a:off x="6182031" y="609598"/>
            <a:ext cx="5386083" cy="3744001"/>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g20f850ad3b2_0_37"/>
          <p:cNvPicPr preferRelativeResize="0"/>
          <p:nvPr>
            <p:ph idx="2" type="pic"/>
          </p:nvPr>
        </p:nvPicPr>
        <p:blipFill rotWithShape="1">
          <a:blip r:embed="rId3">
            <a:alphaModFix/>
          </a:blip>
          <a:srcRect b="11456" l="0" r="0" t="11448"/>
          <a:stretch/>
        </p:blipFill>
        <p:spPr>
          <a:xfrm>
            <a:off x="615950" y="609600"/>
            <a:ext cx="10952161" cy="5627687"/>
          </a:xfrm>
          <a:prstGeom prst="rect">
            <a:avLst/>
          </a:prstGeom>
          <a:solidFill>
            <a:srgbClr val="F2F2F2"/>
          </a:solidFill>
          <a:ln>
            <a:noFill/>
          </a:ln>
        </p:spPr>
      </p:pic>
      <p:sp>
        <p:nvSpPr>
          <p:cNvPr id="426" name="Google Shape;426;g20f850ad3b2_0_37"/>
          <p:cNvSpPr txBox="1"/>
          <p:nvPr>
            <p:ph idx="1" type="body"/>
          </p:nvPr>
        </p:nvSpPr>
        <p:spPr>
          <a:xfrm>
            <a:off x="1221581" y="4622800"/>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1800"/>
              <a:buFont typeface="Arial"/>
              <a:buNone/>
            </a:pPr>
            <a:r>
              <a:rPr lang="nl-NL" sz="2400">
                <a:solidFill>
                  <a:srgbClr val="F6F6F7"/>
                </a:solidFill>
              </a:rPr>
              <a:t>Iedere dag zijn er buitenactiviteiten. Samen spelen geeft plezier! Een jarig kind krijgt altijd een eigen verjaardagsfeestje.  </a:t>
            </a:r>
            <a:endParaRPr sz="2400"/>
          </a:p>
        </p:txBody>
      </p:sp>
      <p:sp>
        <p:nvSpPr>
          <p:cNvPr id="427" name="Google Shape;427;g20f850ad3b2_0_3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28" name="Google Shape;428;g20f850ad3b2_0_3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0f850ad3b2_0_29"/>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SzPts val="1800"/>
              <a:buFont typeface="Arial"/>
              <a:buNone/>
            </a:pPr>
            <a:r>
              <a:rPr lang="nl-NL" sz="2400"/>
              <a:t>Ouderen in Moldavië staan er ook alleen voor. Veelal werken hun kinderen in het buitenland en ze hebben geen sociaal netwerk. Dan is er niemand om op terug te vallen.</a:t>
            </a:r>
            <a:endParaRPr sz="2400"/>
          </a:p>
        </p:txBody>
      </p:sp>
      <p:sp>
        <p:nvSpPr>
          <p:cNvPr id="434" name="Google Shape;434;g20f850ad3b2_0_2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35" name="Google Shape;435;g20f850ad3b2_0_2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436" name="Google Shape;436;g20f850ad3b2_0_29"/>
          <p:cNvPicPr preferRelativeResize="0"/>
          <p:nvPr>
            <p:ph idx="2" type="pic"/>
          </p:nvPr>
        </p:nvPicPr>
        <p:blipFill rotWithShape="1">
          <a:blip r:embed="rId3">
            <a:alphaModFix/>
          </a:blip>
          <a:srcRect b="0" l="2033" r="2033" t="0"/>
          <a:stretch/>
        </p:blipFill>
        <p:spPr>
          <a:xfrm>
            <a:off x="615949" y="609598"/>
            <a:ext cx="5386078" cy="3744002"/>
          </a:xfrm>
          <a:prstGeom prst="rect">
            <a:avLst/>
          </a:prstGeom>
          <a:solidFill>
            <a:srgbClr val="F2F2F2"/>
          </a:solidFill>
          <a:ln>
            <a:noFill/>
          </a:ln>
        </p:spPr>
      </p:pic>
      <p:pic>
        <p:nvPicPr>
          <p:cNvPr id="437" name="Google Shape;437;g20f850ad3b2_0_29"/>
          <p:cNvPicPr preferRelativeResize="0"/>
          <p:nvPr>
            <p:ph idx="3" type="pic"/>
          </p:nvPr>
        </p:nvPicPr>
        <p:blipFill rotWithShape="1">
          <a:blip r:embed="rId4">
            <a:alphaModFix/>
          </a:blip>
          <a:srcRect b="0" l="2061" r="2051" t="0"/>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3"/>
          <p:cNvPicPr preferRelativeResize="0"/>
          <p:nvPr>
            <p:ph idx="2" type="pic"/>
          </p:nvPr>
        </p:nvPicPr>
        <p:blipFill rotWithShape="1">
          <a:blip r:embed="rId3">
            <a:alphaModFix/>
          </a:blip>
          <a:srcRect b="11456" l="0" r="0" t="11448"/>
          <a:stretch/>
        </p:blipFill>
        <p:spPr>
          <a:xfrm>
            <a:off x="615950" y="609600"/>
            <a:ext cx="10952161" cy="5627687"/>
          </a:xfrm>
          <a:prstGeom prst="rect">
            <a:avLst/>
          </a:prstGeom>
          <a:solidFill>
            <a:srgbClr val="F2F2F2"/>
          </a:solidFill>
          <a:ln>
            <a:noFill/>
          </a:ln>
        </p:spPr>
      </p:pic>
      <p:sp>
        <p:nvSpPr>
          <p:cNvPr id="443" name="Google Shape;443;p3"/>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lt1"/>
              </a:buClr>
              <a:buSzPts val="1800"/>
              <a:buFont typeface="Arial"/>
              <a:buNone/>
            </a:pPr>
            <a:r>
              <a:rPr lang="nl-NL" sz="2400"/>
              <a:t>De economische crisis en armoede treft ouderen in Moldavië bovendien hard. Met hun schamel pensioentje kunnen ze nauwelijks in hun eigen levensonderhoud voorzien.</a:t>
            </a:r>
            <a:endParaRPr sz="2400"/>
          </a:p>
        </p:txBody>
      </p:sp>
      <p:sp>
        <p:nvSpPr>
          <p:cNvPr id="444" name="Google Shape;444;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45" name="Google Shape;445;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20f850ad3b2_0_44"/>
          <p:cNvSpPr txBox="1"/>
          <p:nvPr>
            <p:ph idx="1" type="body"/>
          </p:nvPr>
        </p:nvSpPr>
        <p:spPr>
          <a:xfrm>
            <a:off x="615950" y="4785423"/>
            <a:ext cx="10952100" cy="14511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90000"/>
              </a:lnSpc>
              <a:spcBef>
                <a:spcPts val="0"/>
              </a:spcBef>
              <a:spcAft>
                <a:spcPts val="0"/>
              </a:spcAft>
              <a:buSzPts val="1800"/>
              <a:buFont typeface="Arial"/>
              <a:buNone/>
            </a:pPr>
            <a:r>
              <a:rPr lang="nl-NL" sz="2400"/>
              <a:t>Medewerkers van Bethania zoeken de ouderen thuis op, brengen een gezonde maaltijd en geven de zorg die ze nodig hebben. </a:t>
            </a:r>
            <a:endParaRPr sz="2400"/>
          </a:p>
        </p:txBody>
      </p:sp>
      <p:sp>
        <p:nvSpPr>
          <p:cNvPr id="451" name="Google Shape;451;g20f850ad3b2_0_44"/>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52" name="Google Shape;452;g20f850ad3b2_0_44"/>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nl-NL"/>
              <a:t>Template-set Protestantse Kerk</a:t>
            </a:r>
            <a:endParaRPr/>
          </a:p>
        </p:txBody>
      </p:sp>
      <p:pic>
        <p:nvPicPr>
          <p:cNvPr id="453" name="Google Shape;453;g20f850ad3b2_0_44"/>
          <p:cNvPicPr preferRelativeResize="0"/>
          <p:nvPr>
            <p:ph idx="2" type="pic"/>
          </p:nvPr>
        </p:nvPicPr>
        <p:blipFill rotWithShape="1">
          <a:blip r:embed="rId3">
            <a:alphaModFix/>
          </a:blip>
          <a:srcRect b="0" l="2061" r="2051" t="0"/>
          <a:stretch/>
        </p:blipFill>
        <p:spPr>
          <a:xfrm>
            <a:off x="615949" y="609598"/>
            <a:ext cx="5386081" cy="3744000"/>
          </a:xfrm>
          <a:prstGeom prst="rect">
            <a:avLst/>
          </a:prstGeom>
          <a:solidFill>
            <a:srgbClr val="F2F2F2"/>
          </a:solidFill>
          <a:ln>
            <a:noFill/>
          </a:ln>
        </p:spPr>
      </p:pic>
      <p:pic>
        <p:nvPicPr>
          <p:cNvPr id="454" name="Google Shape;454;g20f850ad3b2_0_44"/>
          <p:cNvPicPr preferRelativeResize="0"/>
          <p:nvPr>
            <p:ph idx="3" type="pic"/>
          </p:nvPr>
        </p:nvPicPr>
        <p:blipFill rotWithShape="1">
          <a:blip r:embed="rId4">
            <a:alphaModFix/>
          </a:blip>
          <a:srcRect b="0" l="2061" r="2051" t="0"/>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