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6" roundtripDataSignature="AMtx7mi9LbViJbiEnLI+pGWXT9QlGbwr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6"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4875cff1fd_1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g24875cff1fd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329d99b17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g2329d99b17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4875cff1fd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g24875cff1fd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4a3b3d50e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g24a3b3d50ec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4a3b3d50ec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g24a3b3d50ec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4875cff1fd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g24875cff1fd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4875cff1fd_1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g24875cff1fd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p:cSld name="Afbeelding">
    <p:spTree>
      <p:nvGrpSpPr>
        <p:cNvPr id="36" name="Shape 36"/>
        <p:cNvGrpSpPr/>
        <p:nvPr/>
      </p:nvGrpSpPr>
      <p:grpSpPr>
        <a:xfrm>
          <a:off x="0" y="0"/>
          <a:ext cx="0" cy="0"/>
          <a:chOff x="0" y="0"/>
          <a:chExt cx="0" cy="0"/>
        </a:xfrm>
      </p:grpSpPr>
      <p:sp>
        <p:nvSpPr>
          <p:cNvPr id="37" name="Google Shape;37;p13"/>
          <p:cNvSpPr/>
          <p:nvPr>
            <p:ph idx="2" type="pic"/>
          </p:nvPr>
        </p:nvSpPr>
        <p:spPr>
          <a:xfrm>
            <a:off x="-14158" y="0"/>
            <a:ext cx="12206157" cy="6858000"/>
          </a:xfrm>
          <a:prstGeom prst="rect">
            <a:avLst/>
          </a:prstGeom>
          <a:solidFill>
            <a:srgbClr val="F2F2F2"/>
          </a:solidFill>
          <a:ln>
            <a:noFill/>
          </a:ln>
        </p:spPr>
      </p:sp>
      <p:sp>
        <p:nvSpPr>
          <p:cNvPr id="38" name="Google Shape;38;p13"/>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1600"/>
              <a:buFont typeface="Arial"/>
              <a:buNone/>
              <a:defRPr b="0"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3"/>
          <p:cNvSpPr txBox="1"/>
          <p:nvPr>
            <p:ph idx="10" type="dt"/>
          </p:nvPr>
        </p:nvSpPr>
        <p:spPr>
          <a:xfrm>
            <a:off x="9278694" y="7290437"/>
            <a:ext cx="2913306" cy="144759"/>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3"/>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cap="flat" cmpd="sng" w="9525">
              <a:solidFill>
                <a:srgbClr val="ECECEC"/>
              </a:solidFill>
              <a:prstDash val="solid"/>
              <a:miter lim="800000"/>
              <a:headEnd len="sm" w="sm" type="none"/>
              <a:tailEnd len="sm" w="sm" type="none"/>
            </a:ln>
          </p:spPr>
          <p:txBody>
            <a:bodyPr anchorCtr="0" anchor="ctr"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200"/>
                <a:buFont typeface="Arial"/>
                <a:buNone/>
              </a:pPr>
              <a:r>
                <a:rPr b="1" i="0" lang="nl-NL" sz="1200" u="none" cap="none" strike="noStrike">
                  <a:solidFill>
                    <a:srgbClr val="211F26"/>
                  </a:solidFill>
                  <a:latin typeface="Calibri"/>
                  <a:ea typeface="Calibri"/>
                  <a:cs typeface="Calibri"/>
                  <a:sym typeface="Calibri"/>
                </a:rPr>
                <a:t>MEER WETEN?</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Ga naar de instructie dia </a:t>
              </a:r>
              <a:r>
                <a:rPr b="1" i="0" lang="nl-NL" sz="1200" u="none" cap="none" strike="noStrike">
                  <a:solidFill>
                    <a:srgbClr val="211F26"/>
                  </a:solidFill>
                  <a:latin typeface="Calibri"/>
                  <a:ea typeface="Calibri"/>
                  <a:cs typeface="Calibri"/>
                  <a:sym typeface="Calibri"/>
                </a:rPr>
                <a:t>‘VIDEO INSTRUCTIES’</a:t>
              </a:r>
              <a:r>
                <a:rPr b="0" i="0" lang="nl-NL" sz="1200" u="none" cap="none" strike="noStrike">
                  <a:solidFill>
                    <a:srgbClr val="211F26"/>
                  </a:solidFill>
                  <a:latin typeface="Calibri"/>
                  <a:ea typeface="Calibri"/>
                  <a:cs typeface="Calibri"/>
                  <a:sym typeface="Calibri"/>
                </a:rPr>
                <a:t>.</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Deze vind je vooraan de presentatie of voeg je in via </a:t>
              </a:r>
              <a:r>
                <a:rPr b="0" i="1" lang="nl-NL" sz="1200" u="none" cap="none" strike="noStrike">
                  <a:solidFill>
                    <a:srgbClr val="211F26"/>
                  </a:solidFill>
                  <a:latin typeface="Calibri"/>
                  <a:ea typeface="Calibri"/>
                  <a:cs typeface="Calibri"/>
                  <a:sym typeface="Calibri"/>
                </a:rPr>
                <a:t>‘Start’</a:t>
              </a:r>
              <a:r>
                <a:rPr b="0" i="0" lang="nl-NL" sz="1200" u="none" cap="none" strike="noStrike">
                  <a:solidFill>
                    <a:srgbClr val="211F26"/>
                  </a:solidFill>
                  <a:latin typeface="Calibri"/>
                  <a:ea typeface="Calibri"/>
                  <a:cs typeface="Calibri"/>
                  <a:sym typeface="Calibri"/>
                </a:rPr>
                <a:t> &gt; </a:t>
              </a:r>
              <a:r>
                <a:rPr b="0" i="1" lang="nl-NL" sz="1200" u="none" cap="none" strike="noStrike">
                  <a:solidFill>
                    <a:srgbClr val="211F26"/>
                  </a:solidFill>
                  <a:latin typeface="Calibri"/>
                  <a:ea typeface="Calibri"/>
                  <a:cs typeface="Calibri"/>
                  <a:sym typeface="Calibri"/>
                </a:rPr>
                <a:t>‘Nieuwe dia’</a:t>
              </a:r>
              <a:endParaRPr b="0" i="0" sz="1400" u="none" cap="none" strike="noStrik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cap="flat" cmpd="sng" w="9525">
              <a:solidFill>
                <a:srgbClr val="ECECEC"/>
              </a:solidFill>
              <a:prstDash val="solid"/>
              <a:miter lim="800000"/>
              <a:headEnd len="sm" w="sm" type="none"/>
              <a:tailEnd len="sm" w="sm" type="none"/>
            </a:ln>
          </p:spPr>
          <p:txBody>
            <a:bodyPr anchorCtr="0" anchor="t"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400"/>
                <a:buFont typeface="Arial"/>
                <a:buNone/>
              </a:pPr>
              <a:r>
                <a:rPr b="1" i="0" lang="nl-NL" sz="1400" u="none" cap="none" strike="noStrike">
                  <a:solidFill>
                    <a:schemeClr val="accent1"/>
                  </a:solidFill>
                  <a:latin typeface="Calibri"/>
                  <a:ea typeface="Calibri"/>
                  <a:cs typeface="Calibri"/>
                  <a:sym typeface="Calibri"/>
                </a:rPr>
                <a:t>AFBEELDING INVOEGEN/OPMAKEN</a:t>
              </a:r>
              <a:endParaRPr b="0" i="0" sz="1400" u="none" cap="none" strike="noStrik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Wanneer nodig, verwijder de bestaande afbeelding d.m.v. de </a:t>
              </a:r>
              <a:r>
                <a:rPr b="1" i="0" lang="nl-NL" sz="1200" u="none" cap="none" strike="noStrike">
                  <a:solidFill>
                    <a:srgbClr val="000000"/>
                  </a:solidFill>
                  <a:latin typeface="Calibri"/>
                  <a:ea typeface="Calibri"/>
                  <a:cs typeface="Calibri"/>
                  <a:sym typeface="Calibri"/>
                </a:rPr>
                <a:t>‘Backspace toets’</a:t>
              </a:r>
              <a:r>
                <a:rPr b="0" i="0" lang="nl-NL" sz="1200" u="none" cap="none" strike="noStrike">
                  <a:solidFill>
                    <a:srgbClr val="000000"/>
                  </a:solidFill>
                  <a:latin typeface="Calibri"/>
                  <a:ea typeface="Calibri"/>
                  <a:cs typeface="Calibri"/>
                  <a:sym typeface="Calibri"/>
                </a:rPr>
                <a:t>. Klik op het pictogram om een nieuwe afbeelding in te voegen </a:t>
              </a:r>
              <a:r>
                <a:rPr b="0" i="1" lang="nl-NL" sz="1200" u="none" cap="none" strike="noStrike">
                  <a:solidFill>
                    <a:srgbClr val="000000"/>
                  </a:solidFill>
                  <a:latin typeface="Calibri"/>
                  <a:ea typeface="Calibri"/>
                  <a:cs typeface="Calibri"/>
                  <a:sym typeface="Calibri"/>
                </a:rPr>
                <a:t>(zie onderstaand voorbeeld)</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rect b="b" l="l" r="r" t="t"/>
                <a:pathLst>
                  <a:path extrusionOk="0" h="147459" w="168558">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fmla="val 16667" name="adj"/>
                </a:avLst>
              </a:prstGeom>
              <a:solidFill>
                <a:schemeClr val="lt1"/>
              </a:solidFill>
              <a:ln cap="flat" cmpd="sng" w="19050">
                <a:solidFill>
                  <a:srgbClr val="8AADD0"/>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cap="flat" cmpd="sng" w="19050">
                <a:solidFill>
                  <a:srgbClr val="8AADD0"/>
                </a:solidFill>
                <a:prstDash val="solid"/>
                <a:miter lim="800000"/>
                <a:headEnd len="sm" w="sm" type="none"/>
                <a:tailEnd len="sm" w="sm" type="none"/>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cap="flat" cmpd="sng" w="19050">
                <a:solidFill>
                  <a:srgbClr val="8AADD0"/>
                </a:solidFill>
                <a:prstDash val="solid"/>
                <a:miter lim="800000"/>
                <a:headEnd len="sm" w="sm" type="none"/>
                <a:tailEnd len="sm" w="sm" type="none"/>
              </a:ln>
            </p:spPr>
          </p:cxnSp>
        </p:grpSp>
        <p:sp>
          <p:nvSpPr>
            <p:cNvPr id="53" name="Google Shape;53;p13"/>
            <p:cNvSpPr/>
            <p:nvPr/>
          </p:nvSpPr>
          <p:spPr>
            <a:xfrm>
              <a:off x="-3603587" y="172970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Selecteer de gewenste afbeelding</a:t>
              </a:r>
              <a:br>
                <a:rPr b="0" i="0" lang="nl-NL" sz="1200" u="none" cap="none" strike="noStrike">
                  <a:solidFill>
                    <a:srgbClr val="000000"/>
                  </a:solidFill>
                  <a:latin typeface="Calibri"/>
                  <a:ea typeface="Calibri"/>
                  <a:cs typeface="Calibri"/>
                  <a:sym typeface="Calibri"/>
                </a:rPr>
              </a:br>
              <a:r>
                <a:rPr b="0" i="0" lang="nl-NL" sz="1200" u="none" cap="none" strike="noStrike">
                  <a:solidFill>
                    <a:srgbClr val="000000"/>
                  </a:solidFill>
                  <a:latin typeface="Calibri"/>
                  <a:ea typeface="Calibri"/>
                  <a:cs typeface="Calibri"/>
                  <a:sym typeface="Calibri"/>
                </a:rPr>
                <a:t>en klik op </a:t>
              </a:r>
              <a:r>
                <a:rPr b="1" i="0" lang="nl-NL" sz="1200" u="none" cap="none" strike="noStrike">
                  <a:solidFill>
                    <a:srgbClr val="000000"/>
                  </a:solidFill>
                  <a:latin typeface="Calibri"/>
                  <a:ea typeface="Calibri"/>
                  <a:cs typeface="Calibri"/>
                  <a:sym typeface="Calibri"/>
                </a:rPr>
                <a:t>‘Invoegen’</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cap="flat" cmpd="sng" w="12700">
                <a:solidFill>
                  <a:srgbClr val="0B7ED9"/>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Invoegen</a:t>
                </a:r>
                <a:endParaRPr b="0" i="0" sz="1400" u="none" cap="none" strike="noStrik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cap="flat" cmpd="sng" w="9525">
                <a:solidFill>
                  <a:srgbClr val="44546A"/>
                </a:solidFill>
                <a:prstDash val="solid"/>
                <a:round/>
                <a:headEnd len="sm" w="sm" type="none"/>
                <a:tailEnd len="sm" w="sm" type="none"/>
              </a:ln>
            </p:spPr>
          </p:cxnSp>
          <p:sp>
            <p:nvSpPr>
              <p:cNvPr id="58" name="Google Shape;58;p13"/>
              <p:cNvSpPr/>
              <p:nvPr/>
            </p:nvSpPr>
            <p:spPr>
              <a:xfrm rot="10800000">
                <a:off x="14196089" y="2566904"/>
                <a:ext cx="86866" cy="51147"/>
              </a:xfrm>
              <a:prstGeom prst="triangle">
                <a:avLst>
                  <a:gd fmla="val 50000" name="adj"/>
                </a:avLst>
              </a:pr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Om de afbeelding te schalen of bij te snijden, ga naar de tab </a:t>
              </a:r>
              <a:r>
                <a:rPr b="1" i="0" lang="nl-NL" sz="1200" u="none" cap="none" strike="noStrike">
                  <a:solidFill>
                    <a:srgbClr val="000000"/>
                  </a:solidFill>
                  <a:latin typeface="Calibri"/>
                  <a:ea typeface="Calibri"/>
                  <a:cs typeface="Calibri"/>
                  <a:sym typeface="Calibri"/>
                </a:rPr>
                <a:t>‘Hulpmiddelen voor afbeeldingen - Opmaak’</a:t>
              </a:r>
              <a:r>
                <a:rPr b="0" i="0" lang="nl-NL" sz="1200" u="none" cap="none" strike="noStrike">
                  <a:solidFill>
                    <a:srgbClr val="000000"/>
                  </a:solidFill>
                  <a:latin typeface="Calibri"/>
                  <a:ea typeface="Calibri"/>
                  <a:cs typeface="Calibri"/>
                  <a:sym typeface="Calibri"/>
                </a:rPr>
                <a:t> en klik op de knop </a:t>
              </a:r>
              <a:r>
                <a:rPr b="1" i="0" lang="nl-NL" sz="1200" u="none" cap="none" strike="noStrike">
                  <a:solidFill>
                    <a:srgbClr val="000000"/>
                  </a:solidFill>
                  <a:latin typeface="Calibri"/>
                  <a:ea typeface="Calibri"/>
                  <a:cs typeface="Calibri"/>
                  <a:sym typeface="Calibri"/>
                </a:rPr>
                <a:t>‘Bijsnijden’</a:t>
              </a:r>
              <a:r>
                <a:rPr b="0" i="0" lang="nl-NL" sz="1200" u="none" cap="none" strike="noStrike">
                  <a:solidFill>
                    <a:srgbClr val="000000"/>
                  </a:solidFill>
                  <a:latin typeface="Calibri"/>
                  <a:ea typeface="Calibri"/>
                  <a:cs typeface="Calibri"/>
                  <a:sym typeface="Calibri"/>
                </a:rPr>
                <a:t>. Schaal met de bolletjes de afbeelding en met de hoekjes het afbeeldingskader.</a:t>
              </a:r>
              <a:endParaRPr b="0" i="0" sz="1400" u="none" cap="none" strike="noStrik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cap="flat" cmpd="sng" w="12700">
                      <a:solidFill>
                        <a:srgbClr val="818181"/>
                      </a:solidFill>
                      <a:prstDash val="dash"/>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b="0" l="0" r="0" t="0"/>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b="0" l="0" r="0" t="0"/>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Bijsnijden</a:t>
                </a:r>
                <a:endParaRPr b="0" i="0" sz="1400" u="none" cap="none" strike="noStrik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fmla="val 50000" name="adj"/>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anchorCtr="0" anchor="ctr" bIns="180000" lIns="180000" spcFirstLastPara="1" rIns="180000" wrap="square" tIns="180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descr="Informatie" id="80" name="Google Shape;80;p13"/>
              <p:cNvSpPr/>
              <p:nvPr/>
            </p:nvSpPr>
            <p:spPr>
              <a:xfrm>
                <a:off x="-510741" y="5913713"/>
                <a:ext cx="267555" cy="267555"/>
              </a:xfrm>
              <a:custGeom>
                <a:rect b="b" l="l" r="r" t="t"/>
                <a:pathLst>
                  <a:path extrusionOk="0" h="291719" w="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11F26"/>
                  </a:solidFill>
                  <a:latin typeface="Calibri"/>
                  <a:ea typeface="Calibri"/>
                  <a:cs typeface="Calibri"/>
                  <a:sym typeface="Calibri"/>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
                                        </p:tgtEl>
                                        <p:attrNameLst>
                                          <p:attrName>style.visibility</p:attrName>
                                        </p:attrNameLst>
                                      </p:cBhvr>
                                      <p:to>
                                        <p:strVal val="visible"/>
                                      </p:to>
                                    </p:set>
                                    <p:animEffect filter="fade" transition="in">
                                      <p:cBhvr>
                                        <p:cTn dur="250"/>
                                        <p:tgtEl>
                                          <p:spTgt spid="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afbeelding (L)">
  <p:cSld name="Tekst + afbeelding (L)">
    <p:spTree>
      <p:nvGrpSpPr>
        <p:cNvPr id="81" name="Shape 81"/>
        <p:cNvGrpSpPr/>
        <p:nvPr/>
      </p:nvGrpSpPr>
      <p:grpSpPr>
        <a:xfrm>
          <a:off x="0" y="0"/>
          <a:ext cx="0" cy="0"/>
          <a:chOff x="0" y="0"/>
          <a:chExt cx="0" cy="0"/>
        </a:xfrm>
      </p:grpSpPr>
      <p:sp>
        <p:nvSpPr>
          <p:cNvPr id="82" name="Google Shape;82;p11"/>
          <p:cNvSpPr/>
          <p:nvPr>
            <p:ph idx="2" type="pic"/>
          </p:nvPr>
        </p:nvSpPr>
        <p:spPr>
          <a:xfrm>
            <a:off x="615950" y="609600"/>
            <a:ext cx="10952162" cy="5627688"/>
          </a:xfrm>
          <a:prstGeom prst="rect">
            <a:avLst/>
          </a:prstGeom>
          <a:solidFill>
            <a:srgbClr val="F2F2F2"/>
          </a:solidFill>
          <a:ln>
            <a:noFill/>
          </a:ln>
        </p:spPr>
      </p:sp>
      <p:sp>
        <p:nvSpPr>
          <p:cNvPr id="83" name="Google Shape;83;p11"/>
          <p:cNvSpPr txBox="1"/>
          <p:nvPr>
            <p:ph idx="1" type="body"/>
          </p:nvPr>
        </p:nvSpPr>
        <p:spPr>
          <a:xfrm>
            <a:off x="1221581" y="4622800"/>
            <a:ext cx="9740900" cy="1003300"/>
          </a:xfrm>
          <a:prstGeom prst="rect">
            <a:avLst/>
          </a:prstGeom>
          <a:solidFill>
            <a:schemeClr val="accent1"/>
          </a:solidFill>
          <a:ln>
            <a:noFill/>
          </a:ln>
        </p:spPr>
        <p:txBody>
          <a:bodyPr anchorCtr="0" anchor="ctr" bIns="0" lIns="0" spcFirstLastPara="1" rIns="0" wrap="square" tIns="0">
            <a:noAutofit/>
          </a:bodyPr>
          <a:lstStyle>
            <a:lvl1pPr indent="-228600" lvl="0" marL="4572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indent="-228600" lvl="1" marL="914400" algn="ctr">
              <a:lnSpc>
                <a:spcPct val="90000"/>
              </a:lnSpc>
              <a:spcBef>
                <a:spcPts val="600"/>
              </a:spcBef>
              <a:spcAft>
                <a:spcPts val="0"/>
              </a:spcAft>
              <a:buSzPts val="3200"/>
              <a:buFont typeface="Arial"/>
              <a:buNone/>
              <a:defRPr sz="3200">
                <a:latin typeface="Arial"/>
                <a:ea typeface="Arial"/>
                <a:cs typeface="Arial"/>
                <a:sym typeface="Arial"/>
              </a:defRPr>
            </a:lvl2pPr>
            <a:lvl3pPr indent="-228600" lvl="2" marL="1371600" algn="ctr">
              <a:lnSpc>
                <a:spcPct val="90000"/>
              </a:lnSpc>
              <a:spcBef>
                <a:spcPts val="600"/>
              </a:spcBef>
              <a:spcAft>
                <a:spcPts val="0"/>
              </a:spcAft>
              <a:buSzPts val="2800"/>
              <a:buFont typeface="Arial"/>
              <a:buNone/>
              <a:defRPr sz="2800">
                <a:latin typeface="Arial"/>
                <a:ea typeface="Arial"/>
                <a:cs typeface="Arial"/>
                <a:sym typeface="Arial"/>
              </a:defRPr>
            </a:lvl3pPr>
            <a:lvl4pPr indent="-228600" lvl="3" marL="18288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indent="-228600" lvl="4" marL="22860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indent="-228600" lvl="5" marL="2743200" algn="l">
              <a:lnSpc>
                <a:spcPct val="90000"/>
              </a:lnSpc>
              <a:spcBef>
                <a:spcPts val="600"/>
              </a:spcBef>
              <a:spcAft>
                <a:spcPts val="0"/>
              </a:spcAft>
              <a:buSzPts val="1800"/>
              <a:buNone/>
              <a:defRPr/>
            </a:lvl6pPr>
            <a:lvl7pPr indent="-342900" lvl="6" marL="3200400" algn="l">
              <a:lnSpc>
                <a:spcPct val="90000"/>
              </a:lnSpc>
              <a:spcBef>
                <a:spcPts val="600"/>
              </a:spcBef>
              <a:spcAft>
                <a:spcPts val="0"/>
              </a:spcAft>
              <a:buSzPts val="1800"/>
              <a:buAutoNum type="arabicPeriod"/>
              <a:defRPr/>
            </a:lvl7pPr>
            <a:lvl8pPr indent="-342900" lvl="7" marL="3657600" algn="l">
              <a:lnSpc>
                <a:spcPct val="90000"/>
              </a:lnSpc>
              <a:spcBef>
                <a:spcPts val="600"/>
              </a:spcBef>
              <a:spcAft>
                <a:spcPts val="0"/>
              </a:spcAft>
              <a:buSzPts val="1800"/>
              <a:buAutoNum type="alphaLcPeriod"/>
              <a:defRPr/>
            </a:lvl8pPr>
            <a:lvl9pPr indent="-228600" lvl="8" marL="4114800" algn="l">
              <a:lnSpc>
                <a:spcPct val="90000"/>
              </a:lnSpc>
              <a:spcBef>
                <a:spcPts val="600"/>
              </a:spcBef>
              <a:spcAft>
                <a:spcPts val="600"/>
              </a:spcAft>
              <a:buSzPts val="1800"/>
              <a:buNone/>
              <a:defRPr/>
            </a:lvl9pPr>
          </a:lstStyle>
          <a:p/>
        </p:txBody>
      </p:sp>
      <p:sp>
        <p:nvSpPr>
          <p:cNvPr id="84" name="Google Shape;84;p11"/>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1600"/>
              <a:buFont typeface="Arial"/>
              <a:buNone/>
              <a:defRPr b="0"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1"/>
          <p:cNvSpPr txBox="1"/>
          <p:nvPr>
            <p:ph idx="10" type="dt"/>
          </p:nvPr>
        </p:nvSpPr>
        <p:spPr>
          <a:xfrm>
            <a:off x="9278694" y="7290437"/>
            <a:ext cx="2913306" cy="144759"/>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1"/>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cap="flat" cmpd="sng" w="9525">
              <a:solidFill>
                <a:srgbClr val="ECECEC"/>
              </a:solidFill>
              <a:prstDash val="solid"/>
              <a:miter lim="800000"/>
              <a:headEnd len="sm" w="sm" type="none"/>
              <a:tailEnd len="sm" w="sm" type="none"/>
            </a:ln>
          </p:spPr>
          <p:txBody>
            <a:bodyPr anchorCtr="0" anchor="ctr"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200"/>
                <a:buFont typeface="Arial"/>
                <a:buNone/>
              </a:pPr>
              <a:r>
                <a:rPr b="1" i="0" lang="nl-NL" sz="1200" u="none" cap="none" strike="noStrike">
                  <a:solidFill>
                    <a:srgbClr val="211F26"/>
                  </a:solidFill>
                  <a:latin typeface="Calibri"/>
                  <a:ea typeface="Calibri"/>
                  <a:cs typeface="Calibri"/>
                  <a:sym typeface="Calibri"/>
                </a:rPr>
                <a:t>MEER WETEN?</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Ga naar de instructie dia </a:t>
              </a:r>
              <a:r>
                <a:rPr b="1" i="0" lang="nl-NL" sz="1200" u="none" cap="none" strike="noStrike">
                  <a:solidFill>
                    <a:srgbClr val="211F26"/>
                  </a:solidFill>
                  <a:latin typeface="Calibri"/>
                  <a:ea typeface="Calibri"/>
                  <a:cs typeface="Calibri"/>
                  <a:sym typeface="Calibri"/>
                </a:rPr>
                <a:t>‘VIDEO INSTRUCTIES’</a:t>
              </a:r>
              <a:r>
                <a:rPr b="0" i="0" lang="nl-NL" sz="1200" u="none" cap="none" strike="noStrike">
                  <a:solidFill>
                    <a:srgbClr val="211F26"/>
                  </a:solidFill>
                  <a:latin typeface="Calibri"/>
                  <a:ea typeface="Calibri"/>
                  <a:cs typeface="Calibri"/>
                  <a:sym typeface="Calibri"/>
                </a:rPr>
                <a:t>.</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Deze vind je vooraan de presentatie of voeg je in via </a:t>
              </a:r>
              <a:r>
                <a:rPr b="0" i="1" lang="nl-NL" sz="1200" u="none" cap="none" strike="noStrike">
                  <a:solidFill>
                    <a:srgbClr val="211F26"/>
                  </a:solidFill>
                  <a:latin typeface="Calibri"/>
                  <a:ea typeface="Calibri"/>
                  <a:cs typeface="Calibri"/>
                  <a:sym typeface="Calibri"/>
                </a:rPr>
                <a:t>‘Start’</a:t>
              </a:r>
              <a:r>
                <a:rPr b="0" i="0" lang="nl-NL" sz="1200" u="none" cap="none" strike="noStrike">
                  <a:solidFill>
                    <a:srgbClr val="211F26"/>
                  </a:solidFill>
                  <a:latin typeface="Calibri"/>
                  <a:ea typeface="Calibri"/>
                  <a:cs typeface="Calibri"/>
                  <a:sym typeface="Calibri"/>
                </a:rPr>
                <a:t> &gt; </a:t>
              </a:r>
              <a:r>
                <a:rPr b="0" i="1" lang="nl-NL" sz="1200" u="none" cap="none" strike="noStrike">
                  <a:solidFill>
                    <a:srgbClr val="211F26"/>
                  </a:solidFill>
                  <a:latin typeface="Calibri"/>
                  <a:ea typeface="Calibri"/>
                  <a:cs typeface="Calibri"/>
                  <a:sym typeface="Calibri"/>
                </a:rPr>
                <a:t>‘Nieuwe dia’</a:t>
              </a:r>
              <a:endParaRPr b="0" i="0" sz="1400" u="none" cap="none" strike="noStrik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cap="flat" cmpd="sng" w="9525">
              <a:solidFill>
                <a:srgbClr val="ECECEC"/>
              </a:solidFill>
              <a:prstDash val="solid"/>
              <a:miter lim="800000"/>
              <a:headEnd len="sm" w="sm" type="none"/>
              <a:tailEnd len="sm" w="sm" type="none"/>
            </a:ln>
          </p:spPr>
          <p:txBody>
            <a:bodyPr anchorCtr="0" anchor="t"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400"/>
                <a:buFont typeface="Arial"/>
                <a:buNone/>
              </a:pPr>
              <a:r>
                <a:rPr b="1" i="0" lang="nl-NL" sz="1400" u="none" cap="none" strike="noStrike">
                  <a:solidFill>
                    <a:schemeClr val="accent1"/>
                  </a:solidFill>
                  <a:latin typeface="Calibri"/>
                  <a:ea typeface="Calibri"/>
                  <a:cs typeface="Calibri"/>
                  <a:sym typeface="Calibri"/>
                </a:rPr>
                <a:t>AFBEELDING INVOEGEN/OPMAKEN</a:t>
              </a:r>
              <a:endParaRPr b="0" i="0" sz="1400" u="none" cap="none" strike="noStrik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Wanneer nodig, verwijder de bestaande afbeelding d.m.v. de </a:t>
              </a:r>
              <a:r>
                <a:rPr b="1" i="0" lang="nl-NL" sz="1200" u="none" cap="none" strike="noStrike">
                  <a:solidFill>
                    <a:srgbClr val="000000"/>
                  </a:solidFill>
                  <a:latin typeface="Calibri"/>
                  <a:ea typeface="Calibri"/>
                  <a:cs typeface="Calibri"/>
                  <a:sym typeface="Calibri"/>
                </a:rPr>
                <a:t>‘Backspace toets’</a:t>
              </a:r>
              <a:r>
                <a:rPr b="0" i="0" lang="nl-NL" sz="1200" u="none" cap="none" strike="noStrike">
                  <a:solidFill>
                    <a:srgbClr val="000000"/>
                  </a:solidFill>
                  <a:latin typeface="Calibri"/>
                  <a:ea typeface="Calibri"/>
                  <a:cs typeface="Calibri"/>
                  <a:sym typeface="Calibri"/>
                </a:rPr>
                <a:t>. Klik op het pictogram om een nieuwe afbeelding in te voegen </a:t>
              </a:r>
              <a:r>
                <a:rPr b="0" i="1" lang="nl-NL" sz="1200" u="none" cap="none" strike="noStrike">
                  <a:solidFill>
                    <a:srgbClr val="000000"/>
                  </a:solidFill>
                  <a:latin typeface="Calibri"/>
                  <a:ea typeface="Calibri"/>
                  <a:cs typeface="Calibri"/>
                  <a:sym typeface="Calibri"/>
                </a:rPr>
                <a:t>(zie onderstaand voorbeeld)</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rect b="b" l="l" r="r" t="t"/>
                <a:pathLst>
                  <a:path extrusionOk="0" h="147459" w="168558">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fmla="val 16667" name="adj"/>
                </a:avLst>
              </a:prstGeom>
              <a:solidFill>
                <a:schemeClr val="lt1"/>
              </a:solidFill>
              <a:ln cap="flat" cmpd="sng" w="19050">
                <a:solidFill>
                  <a:srgbClr val="8AADD0"/>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cap="flat" cmpd="sng" w="19050">
                <a:solidFill>
                  <a:srgbClr val="8AADD0"/>
                </a:solidFill>
                <a:prstDash val="solid"/>
                <a:miter lim="800000"/>
                <a:headEnd len="sm" w="sm" type="none"/>
                <a:tailEnd len="sm" w="sm" type="none"/>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cap="flat" cmpd="sng" w="19050">
                <a:solidFill>
                  <a:srgbClr val="8AADD0"/>
                </a:solidFill>
                <a:prstDash val="solid"/>
                <a:miter lim="800000"/>
                <a:headEnd len="sm" w="sm" type="none"/>
                <a:tailEnd len="sm" w="sm" type="none"/>
              </a:ln>
            </p:spPr>
          </p:cxnSp>
        </p:grpSp>
        <p:sp>
          <p:nvSpPr>
            <p:cNvPr id="99" name="Google Shape;99;p11"/>
            <p:cNvSpPr/>
            <p:nvPr/>
          </p:nvSpPr>
          <p:spPr>
            <a:xfrm>
              <a:off x="-3603587" y="172970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Selecteer de gewenste afbeelding</a:t>
              </a:r>
              <a:br>
                <a:rPr b="0" i="0" lang="nl-NL" sz="1200" u="none" cap="none" strike="noStrike">
                  <a:solidFill>
                    <a:srgbClr val="000000"/>
                  </a:solidFill>
                  <a:latin typeface="Calibri"/>
                  <a:ea typeface="Calibri"/>
                  <a:cs typeface="Calibri"/>
                  <a:sym typeface="Calibri"/>
                </a:rPr>
              </a:br>
              <a:r>
                <a:rPr b="0" i="0" lang="nl-NL" sz="1200" u="none" cap="none" strike="noStrike">
                  <a:solidFill>
                    <a:srgbClr val="000000"/>
                  </a:solidFill>
                  <a:latin typeface="Calibri"/>
                  <a:ea typeface="Calibri"/>
                  <a:cs typeface="Calibri"/>
                  <a:sym typeface="Calibri"/>
                </a:rPr>
                <a:t>en klik op </a:t>
              </a:r>
              <a:r>
                <a:rPr b="1" i="0" lang="nl-NL" sz="1200" u="none" cap="none" strike="noStrike">
                  <a:solidFill>
                    <a:srgbClr val="000000"/>
                  </a:solidFill>
                  <a:latin typeface="Calibri"/>
                  <a:ea typeface="Calibri"/>
                  <a:cs typeface="Calibri"/>
                  <a:sym typeface="Calibri"/>
                </a:rPr>
                <a:t>‘Invoegen’</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cap="flat" cmpd="sng" w="12700">
                <a:solidFill>
                  <a:srgbClr val="0B7ED9"/>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Invoegen</a:t>
                </a:r>
                <a:endParaRPr b="0" i="0" sz="1400" u="none" cap="none" strike="noStrik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cap="flat" cmpd="sng" w="9525">
                <a:solidFill>
                  <a:srgbClr val="44546A"/>
                </a:solidFill>
                <a:prstDash val="solid"/>
                <a:round/>
                <a:headEnd len="sm" w="sm" type="none"/>
                <a:tailEnd len="sm" w="sm" type="none"/>
              </a:ln>
            </p:spPr>
          </p:cxnSp>
          <p:sp>
            <p:nvSpPr>
              <p:cNvPr id="104" name="Google Shape;104;p11"/>
              <p:cNvSpPr/>
              <p:nvPr/>
            </p:nvSpPr>
            <p:spPr>
              <a:xfrm rot="10800000">
                <a:off x="14196089" y="2566904"/>
                <a:ext cx="86866" cy="51147"/>
              </a:xfrm>
              <a:prstGeom prst="triangle">
                <a:avLst>
                  <a:gd fmla="val 50000" name="adj"/>
                </a:avLst>
              </a:pr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Om de afbeelding te schalen of bij te snijden, ga naar de tab </a:t>
              </a:r>
              <a:r>
                <a:rPr b="1" i="0" lang="nl-NL" sz="1200" u="none" cap="none" strike="noStrike">
                  <a:solidFill>
                    <a:srgbClr val="000000"/>
                  </a:solidFill>
                  <a:latin typeface="Calibri"/>
                  <a:ea typeface="Calibri"/>
                  <a:cs typeface="Calibri"/>
                  <a:sym typeface="Calibri"/>
                </a:rPr>
                <a:t>‘Hulpmiddelen voor afbeeldingen - Opmaak’</a:t>
              </a:r>
              <a:r>
                <a:rPr b="0" i="0" lang="nl-NL" sz="1200" u="none" cap="none" strike="noStrike">
                  <a:solidFill>
                    <a:srgbClr val="000000"/>
                  </a:solidFill>
                  <a:latin typeface="Calibri"/>
                  <a:ea typeface="Calibri"/>
                  <a:cs typeface="Calibri"/>
                  <a:sym typeface="Calibri"/>
                </a:rPr>
                <a:t> en klik op de knop </a:t>
              </a:r>
              <a:r>
                <a:rPr b="1" i="0" lang="nl-NL" sz="1200" u="none" cap="none" strike="noStrike">
                  <a:solidFill>
                    <a:srgbClr val="000000"/>
                  </a:solidFill>
                  <a:latin typeface="Calibri"/>
                  <a:ea typeface="Calibri"/>
                  <a:cs typeface="Calibri"/>
                  <a:sym typeface="Calibri"/>
                </a:rPr>
                <a:t>‘Bijsnijden’</a:t>
              </a:r>
              <a:r>
                <a:rPr b="0" i="0" lang="nl-NL" sz="1200" u="none" cap="none" strike="noStrike">
                  <a:solidFill>
                    <a:srgbClr val="000000"/>
                  </a:solidFill>
                  <a:latin typeface="Calibri"/>
                  <a:ea typeface="Calibri"/>
                  <a:cs typeface="Calibri"/>
                  <a:sym typeface="Calibri"/>
                </a:rPr>
                <a:t>. Schaal met de bolletjes de afbeelding en met de hoekjes het afbeeldingskader.</a:t>
              </a:r>
              <a:endParaRPr b="0" i="0" sz="1400" u="none" cap="none" strike="noStrik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cap="flat" cmpd="sng" w="12700">
                      <a:solidFill>
                        <a:srgbClr val="818181"/>
                      </a:solidFill>
                      <a:prstDash val="dash"/>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b="0" l="0" r="0" t="0"/>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b="0" l="0" r="0" t="0"/>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Bijsnijden</a:t>
                </a:r>
                <a:endParaRPr b="0" i="0" sz="1400" u="none" cap="none" strike="noStrik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fmla="val 50000" name="adj"/>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anchorCtr="0" anchor="ctr" bIns="180000" lIns="180000" spcFirstLastPara="1" rIns="180000" wrap="square" tIns="180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descr="Informatie" id="126" name="Google Shape;126;p11"/>
              <p:cNvSpPr/>
              <p:nvPr/>
            </p:nvSpPr>
            <p:spPr>
              <a:xfrm>
                <a:off x="-510741" y="5913713"/>
                <a:ext cx="267555" cy="267555"/>
              </a:xfrm>
              <a:custGeom>
                <a:rect b="b" l="l" r="r" t="t"/>
                <a:pathLst>
                  <a:path extrusionOk="0" h="291719" w="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11F26"/>
                  </a:solidFill>
                  <a:latin typeface="Calibri"/>
                  <a:ea typeface="Calibri"/>
                  <a:cs typeface="Calibri"/>
                  <a:sym typeface="Calibri"/>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250"/>
                                        <p:tgtEl>
                                          <p:spTgt spid="82"/>
                                        </p:tgtEl>
                                      </p:cBhvr>
                                    </p:animEffect>
                                  </p:childTnLst>
                                </p:cTn>
                              </p:par>
                              <p:par>
                                <p:cTn fill="hold" nodeType="withEffect" presetClass="entr" presetID="10" presetSubtype="0">
                                  <p:stCondLst>
                                    <p:cond delay="250"/>
                                  </p:stCondLst>
                                  <p:childTnLst>
                                    <p:set>
                                      <p:cBhvr>
                                        <p:cTn dur="1" fill="hold">
                                          <p:stCondLst>
                                            <p:cond delay="0"/>
                                          </p:stCondLst>
                                        </p:cTn>
                                        <p:tgtEl>
                                          <p:spTgt spid="83"/>
                                        </p:tgtEl>
                                        <p:attrNameLst>
                                          <p:attrName>style.visibility</p:attrName>
                                        </p:attrNameLst>
                                      </p:cBhvr>
                                      <p:to>
                                        <p:strVal val="visible"/>
                                      </p:to>
                                    </p:set>
                                    <p:animEffect filter="fade" transition="in">
                                      <p:cBhvr>
                                        <p:cTn dur="250"/>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afbeelding (M)">
  <p:cSld name="Tekst + afbeelding (M)">
    <p:spTree>
      <p:nvGrpSpPr>
        <p:cNvPr id="127" name="Shape 127"/>
        <p:cNvGrpSpPr/>
        <p:nvPr/>
      </p:nvGrpSpPr>
      <p:grpSpPr>
        <a:xfrm>
          <a:off x="0" y="0"/>
          <a:ext cx="0" cy="0"/>
          <a:chOff x="0" y="0"/>
          <a:chExt cx="0" cy="0"/>
        </a:xfrm>
      </p:grpSpPr>
      <p:sp>
        <p:nvSpPr>
          <p:cNvPr id="128" name="Google Shape;128;p12"/>
          <p:cNvSpPr/>
          <p:nvPr>
            <p:ph idx="2" type="pic"/>
          </p:nvPr>
        </p:nvSpPr>
        <p:spPr>
          <a:xfrm>
            <a:off x="615950" y="609600"/>
            <a:ext cx="7194550" cy="5627688"/>
          </a:xfrm>
          <a:prstGeom prst="rect">
            <a:avLst/>
          </a:prstGeom>
          <a:solidFill>
            <a:srgbClr val="F2F2F2"/>
          </a:solidFill>
          <a:ln>
            <a:noFill/>
          </a:ln>
        </p:spPr>
      </p:sp>
      <p:sp>
        <p:nvSpPr>
          <p:cNvPr id="129" name="Google Shape;129;p12"/>
          <p:cNvSpPr txBox="1"/>
          <p:nvPr>
            <p:ph idx="1" type="body"/>
          </p:nvPr>
        </p:nvSpPr>
        <p:spPr>
          <a:xfrm>
            <a:off x="7810499" y="609600"/>
            <a:ext cx="3757614" cy="5626800"/>
          </a:xfrm>
          <a:prstGeom prst="rect">
            <a:avLst/>
          </a:prstGeom>
          <a:solidFill>
            <a:schemeClr val="accent1"/>
          </a:solidFill>
          <a:ln>
            <a:noFill/>
          </a:ln>
        </p:spPr>
        <p:txBody>
          <a:bodyPr anchorCtr="0" anchor="t" bIns="0" lIns="360000" spcFirstLastPara="1" rIns="288000" wrap="square" tIns="612000">
            <a:noAutofit/>
          </a:bodyPr>
          <a:lstStyle>
            <a:lvl1pPr indent="-228600" lvl="0" marL="4572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indent="-228600" lvl="1" marL="914400" algn="ctr">
              <a:lnSpc>
                <a:spcPct val="90000"/>
              </a:lnSpc>
              <a:spcBef>
                <a:spcPts val="600"/>
              </a:spcBef>
              <a:spcAft>
                <a:spcPts val="0"/>
              </a:spcAft>
              <a:buSzPts val="3200"/>
              <a:buFont typeface="Arial"/>
              <a:buNone/>
              <a:defRPr sz="3200">
                <a:latin typeface="Arial"/>
                <a:ea typeface="Arial"/>
                <a:cs typeface="Arial"/>
                <a:sym typeface="Arial"/>
              </a:defRPr>
            </a:lvl2pPr>
            <a:lvl3pPr indent="-228600" lvl="2" marL="1371600" algn="ctr">
              <a:lnSpc>
                <a:spcPct val="90000"/>
              </a:lnSpc>
              <a:spcBef>
                <a:spcPts val="600"/>
              </a:spcBef>
              <a:spcAft>
                <a:spcPts val="0"/>
              </a:spcAft>
              <a:buSzPts val="2800"/>
              <a:buFont typeface="Arial"/>
              <a:buNone/>
              <a:defRPr sz="2800">
                <a:latin typeface="Arial"/>
                <a:ea typeface="Arial"/>
                <a:cs typeface="Arial"/>
                <a:sym typeface="Arial"/>
              </a:defRPr>
            </a:lvl3pPr>
            <a:lvl4pPr indent="-228600" lvl="3" marL="18288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indent="-228600" lvl="4" marL="22860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indent="-228600" lvl="5" marL="2743200" algn="l">
              <a:lnSpc>
                <a:spcPct val="90000"/>
              </a:lnSpc>
              <a:spcBef>
                <a:spcPts val="600"/>
              </a:spcBef>
              <a:spcAft>
                <a:spcPts val="0"/>
              </a:spcAft>
              <a:buSzPts val="1800"/>
              <a:buNone/>
              <a:defRPr/>
            </a:lvl6pPr>
            <a:lvl7pPr indent="-342900" lvl="6" marL="3200400" algn="l">
              <a:lnSpc>
                <a:spcPct val="90000"/>
              </a:lnSpc>
              <a:spcBef>
                <a:spcPts val="600"/>
              </a:spcBef>
              <a:spcAft>
                <a:spcPts val="0"/>
              </a:spcAft>
              <a:buSzPts val="1800"/>
              <a:buAutoNum type="arabicPeriod"/>
              <a:defRPr/>
            </a:lvl7pPr>
            <a:lvl8pPr indent="-342900" lvl="7" marL="3657600" algn="l">
              <a:lnSpc>
                <a:spcPct val="90000"/>
              </a:lnSpc>
              <a:spcBef>
                <a:spcPts val="600"/>
              </a:spcBef>
              <a:spcAft>
                <a:spcPts val="0"/>
              </a:spcAft>
              <a:buSzPts val="1800"/>
              <a:buAutoNum type="alphaLcPeriod"/>
              <a:defRPr/>
            </a:lvl8pPr>
            <a:lvl9pPr indent="-228600" lvl="8" marL="4114800" algn="l">
              <a:lnSpc>
                <a:spcPct val="90000"/>
              </a:lnSpc>
              <a:spcBef>
                <a:spcPts val="600"/>
              </a:spcBef>
              <a:spcAft>
                <a:spcPts val="600"/>
              </a:spcAft>
              <a:buSzPts val="1800"/>
              <a:buNone/>
              <a:defRPr/>
            </a:lvl9pPr>
          </a:lstStyle>
          <a:p/>
        </p:txBody>
      </p:sp>
      <p:sp>
        <p:nvSpPr>
          <p:cNvPr id="130" name="Google Shape;130;p12"/>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1600"/>
              <a:buFont typeface="Arial"/>
              <a:buNone/>
              <a:defRPr b="0"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2"/>
          <p:cNvSpPr txBox="1"/>
          <p:nvPr>
            <p:ph idx="10" type="dt"/>
          </p:nvPr>
        </p:nvSpPr>
        <p:spPr>
          <a:xfrm>
            <a:off x="9278694" y="7290437"/>
            <a:ext cx="2913306" cy="144759"/>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2"/>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cap="flat" cmpd="sng" w="9525">
              <a:solidFill>
                <a:srgbClr val="ECECEC"/>
              </a:solidFill>
              <a:prstDash val="solid"/>
              <a:miter lim="800000"/>
              <a:headEnd len="sm" w="sm" type="none"/>
              <a:tailEnd len="sm" w="sm" type="none"/>
            </a:ln>
          </p:spPr>
          <p:txBody>
            <a:bodyPr anchorCtr="0" anchor="ctr"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200"/>
                <a:buFont typeface="Arial"/>
                <a:buNone/>
              </a:pPr>
              <a:r>
                <a:rPr b="1" i="0" lang="nl-NL" sz="1200" u="none" cap="none" strike="noStrike">
                  <a:solidFill>
                    <a:srgbClr val="211F26"/>
                  </a:solidFill>
                  <a:latin typeface="Calibri"/>
                  <a:ea typeface="Calibri"/>
                  <a:cs typeface="Calibri"/>
                  <a:sym typeface="Calibri"/>
                </a:rPr>
                <a:t>MEER WETEN?</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Ga naar de instructie dia </a:t>
              </a:r>
              <a:r>
                <a:rPr b="1" i="0" lang="nl-NL" sz="1200" u="none" cap="none" strike="noStrike">
                  <a:solidFill>
                    <a:srgbClr val="211F26"/>
                  </a:solidFill>
                  <a:latin typeface="Calibri"/>
                  <a:ea typeface="Calibri"/>
                  <a:cs typeface="Calibri"/>
                  <a:sym typeface="Calibri"/>
                </a:rPr>
                <a:t>‘VIDEO INSTRUCTIES’</a:t>
              </a:r>
              <a:r>
                <a:rPr b="0" i="0" lang="nl-NL" sz="1200" u="none" cap="none" strike="noStrike">
                  <a:solidFill>
                    <a:srgbClr val="211F26"/>
                  </a:solidFill>
                  <a:latin typeface="Calibri"/>
                  <a:ea typeface="Calibri"/>
                  <a:cs typeface="Calibri"/>
                  <a:sym typeface="Calibri"/>
                </a:rPr>
                <a:t>.</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Deze vind je vooraan de presentatie of voeg je in via </a:t>
              </a:r>
              <a:r>
                <a:rPr b="0" i="1" lang="nl-NL" sz="1200" u="none" cap="none" strike="noStrike">
                  <a:solidFill>
                    <a:srgbClr val="211F26"/>
                  </a:solidFill>
                  <a:latin typeface="Calibri"/>
                  <a:ea typeface="Calibri"/>
                  <a:cs typeface="Calibri"/>
                  <a:sym typeface="Calibri"/>
                </a:rPr>
                <a:t>‘Start’</a:t>
              </a:r>
              <a:r>
                <a:rPr b="0" i="0" lang="nl-NL" sz="1200" u="none" cap="none" strike="noStrike">
                  <a:solidFill>
                    <a:srgbClr val="211F26"/>
                  </a:solidFill>
                  <a:latin typeface="Calibri"/>
                  <a:ea typeface="Calibri"/>
                  <a:cs typeface="Calibri"/>
                  <a:sym typeface="Calibri"/>
                </a:rPr>
                <a:t> &gt; </a:t>
              </a:r>
              <a:r>
                <a:rPr b="0" i="1" lang="nl-NL" sz="1200" u="none" cap="none" strike="noStrike">
                  <a:solidFill>
                    <a:srgbClr val="211F26"/>
                  </a:solidFill>
                  <a:latin typeface="Calibri"/>
                  <a:ea typeface="Calibri"/>
                  <a:cs typeface="Calibri"/>
                  <a:sym typeface="Calibri"/>
                </a:rPr>
                <a:t>‘Nieuwe dia’</a:t>
              </a:r>
              <a:endParaRPr b="0" i="0" sz="1400" u="none" cap="none" strike="noStrik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cap="flat" cmpd="sng" w="9525">
              <a:solidFill>
                <a:srgbClr val="ECECEC"/>
              </a:solidFill>
              <a:prstDash val="solid"/>
              <a:miter lim="800000"/>
              <a:headEnd len="sm" w="sm" type="none"/>
              <a:tailEnd len="sm" w="sm" type="none"/>
            </a:ln>
          </p:spPr>
          <p:txBody>
            <a:bodyPr anchorCtr="0" anchor="t"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400"/>
                <a:buFont typeface="Arial"/>
                <a:buNone/>
              </a:pPr>
              <a:r>
                <a:rPr b="1" i="0" lang="nl-NL" sz="1400" u="none" cap="none" strike="noStrike">
                  <a:solidFill>
                    <a:schemeClr val="accent1"/>
                  </a:solidFill>
                  <a:latin typeface="Calibri"/>
                  <a:ea typeface="Calibri"/>
                  <a:cs typeface="Calibri"/>
                  <a:sym typeface="Calibri"/>
                </a:rPr>
                <a:t>AFBEELDING INVOEGEN/OPMAKEN</a:t>
              </a:r>
              <a:endParaRPr b="0" i="0" sz="1400" u="none" cap="none" strike="noStrik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Wanneer nodig, verwijder de bestaande afbeelding d.m.v. de </a:t>
              </a:r>
              <a:r>
                <a:rPr b="1" i="0" lang="nl-NL" sz="1200" u="none" cap="none" strike="noStrike">
                  <a:solidFill>
                    <a:srgbClr val="000000"/>
                  </a:solidFill>
                  <a:latin typeface="Calibri"/>
                  <a:ea typeface="Calibri"/>
                  <a:cs typeface="Calibri"/>
                  <a:sym typeface="Calibri"/>
                </a:rPr>
                <a:t>‘Backspace toets’</a:t>
              </a:r>
              <a:r>
                <a:rPr b="0" i="0" lang="nl-NL" sz="1200" u="none" cap="none" strike="noStrike">
                  <a:solidFill>
                    <a:srgbClr val="000000"/>
                  </a:solidFill>
                  <a:latin typeface="Calibri"/>
                  <a:ea typeface="Calibri"/>
                  <a:cs typeface="Calibri"/>
                  <a:sym typeface="Calibri"/>
                </a:rPr>
                <a:t>. Klik op het pictogram om een nieuwe afbeelding in te voegen </a:t>
              </a:r>
              <a:r>
                <a:rPr b="0" i="1" lang="nl-NL" sz="1200" u="none" cap="none" strike="noStrike">
                  <a:solidFill>
                    <a:srgbClr val="000000"/>
                  </a:solidFill>
                  <a:latin typeface="Calibri"/>
                  <a:ea typeface="Calibri"/>
                  <a:cs typeface="Calibri"/>
                  <a:sym typeface="Calibri"/>
                </a:rPr>
                <a:t>(zie onderstaand voorbeeld)</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rect b="b" l="l" r="r" t="t"/>
                <a:pathLst>
                  <a:path extrusionOk="0" h="147459" w="168558">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fmla="val 16667" name="adj"/>
                </a:avLst>
              </a:prstGeom>
              <a:solidFill>
                <a:schemeClr val="lt1"/>
              </a:solidFill>
              <a:ln cap="flat" cmpd="sng" w="19050">
                <a:solidFill>
                  <a:srgbClr val="8AADD0"/>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cap="flat" cmpd="sng" w="19050">
                <a:solidFill>
                  <a:srgbClr val="8AADD0"/>
                </a:solidFill>
                <a:prstDash val="solid"/>
                <a:miter lim="800000"/>
                <a:headEnd len="sm" w="sm" type="none"/>
                <a:tailEnd len="sm" w="sm" type="none"/>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cap="flat" cmpd="sng" w="19050">
                <a:solidFill>
                  <a:srgbClr val="8AADD0"/>
                </a:solidFill>
                <a:prstDash val="solid"/>
                <a:miter lim="800000"/>
                <a:headEnd len="sm" w="sm" type="none"/>
                <a:tailEnd len="sm" w="sm" type="none"/>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Selecteer de gewenste afbeelding</a:t>
              </a:r>
              <a:br>
                <a:rPr b="0" i="0" lang="nl-NL" sz="1200" u="none" cap="none" strike="noStrike">
                  <a:solidFill>
                    <a:srgbClr val="000000"/>
                  </a:solidFill>
                  <a:latin typeface="Calibri"/>
                  <a:ea typeface="Calibri"/>
                  <a:cs typeface="Calibri"/>
                  <a:sym typeface="Calibri"/>
                </a:rPr>
              </a:br>
              <a:r>
                <a:rPr b="0" i="0" lang="nl-NL" sz="1200" u="none" cap="none" strike="noStrike">
                  <a:solidFill>
                    <a:srgbClr val="000000"/>
                  </a:solidFill>
                  <a:latin typeface="Calibri"/>
                  <a:ea typeface="Calibri"/>
                  <a:cs typeface="Calibri"/>
                  <a:sym typeface="Calibri"/>
                </a:rPr>
                <a:t>en klik op </a:t>
              </a:r>
              <a:r>
                <a:rPr b="1" i="0" lang="nl-NL" sz="1200" u="none" cap="none" strike="noStrike">
                  <a:solidFill>
                    <a:srgbClr val="000000"/>
                  </a:solidFill>
                  <a:latin typeface="Calibri"/>
                  <a:ea typeface="Calibri"/>
                  <a:cs typeface="Calibri"/>
                  <a:sym typeface="Calibri"/>
                </a:rPr>
                <a:t>‘Invoegen’</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cap="flat" cmpd="sng" w="12700">
                <a:solidFill>
                  <a:srgbClr val="0B7ED9"/>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Invoegen</a:t>
                </a:r>
                <a:endParaRPr b="0" i="0" sz="1400" u="none" cap="none" strike="noStrik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cap="flat" cmpd="sng" w="9525">
                <a:solidFill>
                  <a:srgbClr val="44546A"/>
                </a:solidFill>
                <a:prstDash val="solid"/>
                <a:round/>
                <a:headEnd len="sm" w="sm" type="none"/>
                <a:tailEnd len="sm" w="sm" type="none"/>
              </a:ln>
            </p:spPr>
          </p:cxnSp>
          <p:sp>
            <p:nvSpPr>
              <p:cNvPr id="150" name="Google Shape;150;p12"/>
              <p:cNvSpPr/>
              <p:nvPr/>
            </p:nvSpPr>
            <p:spPr>
              <a:xfrm rot="10800000">
                <a:off x="14196089" y="2566904"/>
                <a:ext cx="86866" cy="51147"/>
              </a:xfrm>
              <a:prstGeom prst="triangle">
                <a:avLst>
                  <a:gd fmla="val 50000" name="adj"/>
                </a:avLst>
              </a:pr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Om de afbeelding te schalen of bij te snijden, ga naar de tab </a:t>
              </a:r>
              <a:r>
                <a:rPr b="1" i="0" lang="nl-NL" sz="1200" u="none" cap="none" strike="noStrike">
                  <a:solidFill>
                    <a:srgbClr val="000000"/>
                  </a:solidFill>
                  <a:latin typeface="Calibri"/>
                  <a:ea typeface="Calibri"/>
                  <a:cs typeface="Calibri"/>
                  <a:sym typeface="Calibri"/>
                </a:rPr>
                <a:t>‘Hulpmiddelen voor afbeeldingen - Opmaak’</a:t>
              </a:r>
              <a:r>
                <a:rPr b="0" i="0" lang="nl-NL" sz="1200" u="none" cap="none" strike="noStrike">
                  <a:solidFill>
                    <a:srgbClr val="000000"/>
                  </a:solidFill>
                  <a:latin typeface="Calibri"/>
                  <a:ea typeface="Calibri"/>
                  <a:cs typeface="Calibri"/>
                  <a:sym typeface="Calibri"/>
                </a:rPr>
                <a:t> en klik op de knop </a:t>
              </a:r>
              <a:r>
                <a:rPr b="1" i="0" lang="nl-NL" sz="1200" u="none" cap="none" strike="noStrike">
                  <a:solidFill>
                    <a:srgbClr val="000000"/>
                  </a:solidFill>
                  <a:latin typeface="Calibri"/>
                  <a:ea typeface="Calibri"/>
                  <a:cs typeface="Calibri"/>
                  <a:sym typeface="Calibri"/>
                </a:rPr>
                <a:t>‘Bijsnijden’</a:t>
              </a:r>
              <a:r>
                <a:rPr b="0" i="0" lang="nl-NL" sz="1200" u="none" cap="none" strike="noStrike">
                  <a:solidFill>
                    <a:srgbClr val="000000"/>
                  </a:solidFill>
                  <a:latin typeface="Calibri"/>
                  <a:ea typeface="Calibri"/>
                  <a:cs typeface="Calibri"/>
                  <a:sym typeface="Calibri"/>
                </a:rPr>
                <a:t>. Schaal met de bolletjes de afbeelding en met de hoekjes het afbeeldingskader.</a:t>
              </a:r>
              <a:endParaRPr b="0" i="0" sz="1400" u="none" cap="none" strike="noStrik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cap="flat" cmpd="sng" w="12700">
                      <a:solidFill>
                        <a:srgbClr val="818181"/>
                      </a:solidFill>
                      <a:prstDash val="dash"/>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b="0" l="0" r="0" t="0"/>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b="0" l="0" r="0" t="0"/>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Bijsnijden</a:t>
                </a:r>
                <a:endParaRPr b="0" i="0" sz="1400" u="none" cap="none" strike="noStrik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fmla="val 50000" name="adj"/>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anchorCtr="0" anchor="ctr" bIns="180000" lIns="180000" spcFirstLastPara="1" rIns="180000" wrap="square" tIns="180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descr="Informatie" id="172" name="Google Shape;172;p12"/>
              <p:cNvSpPr/>
              <p:nvPr/>
            </p:nvSpPr>
            <p:spPr>
              <a:xfrm>
                <a:off x="-510741" y="5913713"/>
                <a:ext cx="267555" cy="267555"/>
              </a:xfrm>
              <a:custGeom>
                <a:rect b="b" l="l" r="r" t="t"/>
                <a:pathLst>
                  <a:path extrusionOk="0" h="291719" w="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11F26"/>
                  </a:solidFill>
                  <a:latin typeface="Calibri"/>
                  <a:ea typeface="Calibri"/>
                  <a:cs typeface="Calibri"/>
                  <a:sym typeface="Calibri"/>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250"/>
                                        <p:tgtEl>
                                          <p:spTgt spid="128"/>
                                        </p:tgtEl>
                                      </p:cBhvr>
                                    </p:animEffect>
                                  </p:childTnLst>
                                </p:cTn>
                              </p:par>
                              <p:par>
                                <p:cTn fill="hold" nodeType="withEffect" presetClass="entr" presetID="10" presetSubtype="0">
                                  <p:stCondLst>
                                    <p:cond delay="250"/>
                                  </p:stCondLst>
                                  <p:childTnLst>
                                    <p:set>
                                      <p:cBhvr>
                                        <p:cTn dur="1" fill="hold">
                                          <p:stCondLst>
                                            <p:cond delay="0"/>
                                          </p:stCondLst>
                                        </p:cTn>
                                        <p:tgtEl>
                                          <p:spTgt spid="129"/>
                                        </p:tgtEl>
                                        <p:attrNameLst>
                                          <p:attrName>style.visibility</p:attrName>
                                        </p:attrNameLst>
                                      </p:cBhvr>
                                      <p:to>
                                        <p:strVal val="visible"/>
                                      </p:to>
                                    </p:set>
                                    <p:animEffect filter="fade" transition="in">
                                      <p:cBhvr>
                                        <p:cTn dur="25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 afbeelding 2x">
  <p:cSld name="Tekst + afbeelding 2x">
    <p:spTree>
      <p:nvGrpSpPr>
        <p:cNvPr id="173" name="Shape 173"/>
        <p:cNvGrpSpPr/>
        <p:nvPr/>
      </p:nvGrpSpPr>
      <p:grpSpPr>
        <a:xfrm>
          <a:off x="0" y="0"/>
          <a:ext cx="0" cy="0"/>
          <a:chOff x="0" y="0"/>
          <a:chExt cx="0" cy="0"/>
        </a:xfrm>
      </p:grpSpPr>
      <p:sp>
        <p:nvSpPr>
          <p:cNvPr id="174" name="Google Shape;174;p14"/>
          <p:cNvSpPr txBox="1"/>
          <p:nvPr>
            <p:ph idx="1" type="body"/>
          </p:nvPr>
        </p:nvSpPr>
        <p:spPr>
          <a:xfrm>
            <a:off x="615949" y="4535814"/>
            <a:ext cx="10952164" cy="1700586"/>
          </a:xfrm>
          <a:prstGeom prst="rect">
            <a:avLst/>
          </a:prstGeom>
          <a:solidFill>
            <a:schemeClr val="accent1"/>
          </a:solidFill>
          <a:ln>
            <a:noFill/>
          </a:ln>
        </p:spPr>
        <p:txBody>
          <a:bodyPr anchorCtr="0" anchor="t" bIns="0" lIns="360000" spcFirstLastPara="1" rIns="288000" wrap="square" tIns="180000">
            <a:noAutofit/>
          </a:bodyPr>
          <a:lstStyle>
            <a:lvl1pPr indent="-228600" lvl="0" marL="4572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indent="-228600" lvl="1" marL="914400" algn="ctr">
              <a:lnSpc>
                <a:spcPct val="90000"/>
              </a:lnSpc>
              <a:spcBef>
                <a:spcPts val="600"/>
              </a:spcBef>
              <a:spcAft>
                <a:spcPts val="0"/>
              </a:spcAft>
              <a:buSzPts val="3200"/>
              <a:buFont typeface="Arial"/>
              <a:buNone/>
              <a:defRPr sz="3200">
                <a:latin typeface="Arial"/>
                <a:ea typeface="Arial"/>
                <a:cs typeface="Arial"/>
                <a:sym typeface="Arial"/>
              </a:defRPr>
            </a:lvl2pPr>
            <a:lvl3pPr indent="-228600" lvl="2" marL="1371600" algn="ctr">
              <a:lnSpc>
                <a:spcPct val="90000"/>
              </a:lnSpc>
              <a:spcBef>
                <a:spcPts val="600"/>
              </a:spcBef>
              <a:spcAft>
                <a:spcPts val="0"/>
              </a:spcAft>
              <a:buSzPts val="2800"/>
              <a:buFont typeface="Arial"/>
              <a:buNone/>
              <a:defRPr sz="2800">
                <a:latin typeface="Arial"/>
                <a:ea typeface="Arial"/>
                <a:cs typeface="Arial"/>
                <a:sym typeface="Arial"/>
              </a:defRPr>
            </a:lvl3pPr>
            <a:lvl4pPr indent="-228600" lvl="3" marL="18288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indent="-228600" lvl="4" marL="22860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indent="-228600" lvl="5" marL="2743200" algn="l">
              <a:lnSpc>
                <a:spcPct val="90000"/>
              </a:lnSpc>
              <a:spcBef>
                <a:spcPts val="600"/>
              </a:spcBef>
              <a:spcAft>
                <a:spcPts val="0"/>
              </a:spcAft>
              <a:buSzPts val="1800"/>
              <a:buNone/>
              <a:defRPr/>
            </a:lvl6pPr>
            <a:lvl7pPr indent="-342900" lvl="6" marL="3200400" algn="l">
              <a:lnSpc>
                <a:spcPct val="90000"/>
              </a:lnSpc>
              <a:spcBef>
                <a:spcPts val="600"/>
              </a:spcBef>
              <a:spcAft>
                <a:spcPts val="0"/>
              </a:spcAft>
              <a:buSzPts val="1800"/>
              <a:buAutoNum type="arabicPeriod"/>
              <a:defRPr/>
            </a:lvl7pPr>
            <a:lvl8pPr indent="-342900" lvl="7" marL="3657600" algn="l">
              <a:lnSpc>
                <a:spcPct val="90000"/>
              </a:lnSpc>
              <a:spcBef>
                <a:spcPts val="600"/>
              </a:spcBef>
              <a:spcAft>
                <a:spcPts val="0"/>
              </a:spcAft>
              <a:buSzPts val="1800"/>
              <a:buAutoNum type="alphaLcPeriod"/>
              <a:defRPr/>
            </a:lvl8pPr>
            <a:lvl9pPr indent="-228600" lvl="8" marL="4114800" algn="l">
              <a:lnSpc>
                <a:spcPct val="90000"/>
              </a:lnSpc>
              <a:spcBef>
                <a:spcPts val="600"/>
              </a:spcBef>
              <a:spcAft>
                <a:spcPts val="600"/>
              </a:spcAft>
              <a:buSzPts val="1800"/>
              <a:buNone/>
              <a:defRPr/>
            </a:lvl9pPr>
          </a:lstStyle>
          <a:p/>
        </p:txBody>
      </p:sp>
      <p:sp>
        <p:nvSpPr>
          <p:cNvPr id="175" name="Google Shape;175;p14"/>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1600"/>
              <a:buFont typeface="Arial"/>
              <a:buNone/>
              <a:defRPr b="0"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14"/>
          <p:cNvSpPr txBox="1"/>
          <p:nvPr>
            <p:ph idx="10" type="dt"/>
          </p:nvPr>
        </p:nvSpPr>
        <p:spPr>
          <a:xfrm>
            <a:off x="9278694" y="7290437"/>
            <a:ext cx="2913306" cy="144759"/>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14"/>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cap="flat" cmpd="sng" w="9525">
              <a:solidFill>
                <a:srgbClr val="ECECEC"/>
              </a:solidFill>
              <a:prstDash val="solid"/>
              <a:miter lim="800000"/>
              <a:headEnd len="sm" w="sm" type="none"/>
              <a:tailEnd len="sm" w="sm" type="none"/>
            </a:ln>
          </p:spPr>
          <p:txBody>
            <a:bodyPr anchorCtr="0" anchor="ctr"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200"/>
                <a:buFont typeface="Arial"/>
                <a:buNone/>
              </a:pPr>
              <a:r>
                <a:rPr b="1" i="0" lang="nl-NL" sz="1200" u="none" cap="none" strike="noStrike">
                  <a:solidFill>
                    <a:srgbClr val="211F26"/>
                  </a:solidFill>
                  <a:latin typeface="Calibri"/>
                  <a:ea typeface="Calibri"/>
                  <a:cs typeface="Calibri"/>
                  <a:sym typeface="Calibri"/>
                </a:rPr>
                <a:t>MEER WETEN?</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Ga naar de instructie dia </a:t>
              </a:r>
              <a:r>
                <a:rPr b="1" i="0" lang="nl-NL" sz="1200" u="none" cap="none" strike="noStrike">
                  <a:solidFill>
                    <a:srgbClr val="211F26"/>
                  </a:solidFill>
                  <a:latin typeface="Calibri"/>
                  <a:ea typeface="Calibri"/>
                  <a:cs typeface="Calibri"/>
                  <a:sym typeface="Calibri"/>
                </a:rPr>
                <a:t>‘VIDEO INSTRUCTIES’</a:t>
              </a:r>
              <a:r>
                <a:rPr b="0" i="0" lang="nl-NL" sz="1200" u="none" cap="none" strike="noStrike">
                  <a:solidFill>
                    <a:srgbClr val="211F26"/>
                  </a:solidFill>
                  <a:latin typeface="Calibri"/>
                  <a:ea typeface="Calibri"/>
                  <a:cs typeface="Calibri"/>
                  <a:sym typeface="Calibri"/>
                </a:rPr>
                <a:t>.</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Deze vind je vooraan de presentatie of voeg je in via </a:t>
              </a:r>
              <a:r>
                <a:rPr b="0" i="1" lang="nl-NL" sz="1200" u="none" cap="none" strike="noStrike">
                  <a:solidFill>
                    <a:srgbClr val="211F26"/>
                  </a:solidFill>
                  <a:latin typeface="Calibri"/>
                  <a:ea typeface="Calibri"/>
                  <a:cs typeface="Calibri"/>
                  <a:sym typeface="Calibri"/>
                </a:rPr>
                <a:t>‘Start’</a:t>
              </a:r>
              <a:r>
                <a:rPr b="0" i="0" lang="nl-NL" sz="1200" u="none" cap="none" strike="noStrike">
                  <a:solidFill>
                    <a:srgbClr val="211F26"/>
                  </a:solidFill>
                  <a:latin typeface="Calibri"/>
                  <a:ea typeface="Calibri"/>
                  <a:cs typeface="Calibri"/>
                  <a:sym typeface="Calibri"/>
                </a:rPr>
                <a:t> &gt; </a:t>
              </a:r>
              <a:r>
                <a:rPr b="0" i="1" lang="nl-NL" sz="1200" u="none" cap="none" strike="noStrike">
                  <a:solidFill>
                    <a:srgbClr val="211F26"/>
                  </a:solidFill>
                  <a:latin typeface="Calibri"/>
                  <a:ea typeface="Calibri"/>
                  <a:cs typeface="Calibri"/>
                  <a:sym typeface="Calibri"/>
                </a:rPr>
                <a:t>‘Nieuwe dia’</a:t>
              </a:r>
              <a:endParaRPr b="0" i="0" sz="1400" u="none" cap="none" strike="noStrik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cap="flat" cmpd="sng" w="9525">
              <a:solidFill>
                <a:srgbClr val="ECECEC"/>
              </a:solidFill>
              <a:prstDash val="solid"/>
              <a:miter lim="800000"/>
              <a:headEnd len="sm" w="sm" type="none"/>
              <a:tailEnd len="sm" w="sm" type="none"/>
            </a:ln>
          </p:spPr>
          <p:txBody>
            <a:bodyPr anchorCtr="0" anchor="t"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400"/>
                <a:buFont typeface="Arial"/>
                <a:buNone/>
              </a:pPr>
              <a:r>
                <a:rPr b="1" i="0" lang="nl-NL" sz="1400" u="none" cap="none" strike="noStrike">
                  <a:solidFill>
                    <a:schemeClr val="accent1"/>
                  </a:solidFill>
                  <a:latin typeface="Calibri"/>
                  <a:ea typeface="Calibri"/>
                  <a:cs typeface="Calibri"/>
                  <a:sym typeface="Calibri"/>
                </a:rPr>
                <a:t>AFBEELDING INVOEGEN/OPMAKEN</a:t>
              </a:r>
              <a:endParaRPr b="0" i="0" sz="1400" u="none" cap="none" strike="noStrik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Wanneer nodig, verwijder de bestaande afbeelding d.m.v. de </a:t>
              </a:r>
              <a:r>
                <a:rPr b="1" i="0" lang="nl-NL" sz="1200" u="none" cap="none" strike="noStrike">
                  <a:solidFill>
                    <a:srgbClr val="000000"/>
                  </a:solidFill>
                  <a:latin typeface="Calibri"/>
                  <a:ea typeface="Calibri"/>
                  <a:cs typeface="Calibri"/>
                  <a:sym typeface="Calibri"/>
                </a:rPr>
                <a:t>‘Backspace toets’</a:t>
              </a:r>
              <a:r>
                <a:rPr b="0" i="0" lang="nl-NL" sz="1200" u="none" cap="none" strike="noStrike">
                  <a:solidFill>
                    <a:srgbClr val="000000"/>
                  </a:solidFill>
                  <a:latin typeface="Calibri"/>
                  <a:ea typeface="Calibri"/>
                  <a:cs typeface="Calibri"/>
                  <a:sym typeface="Calibri"/>
                </a:rPr>
                <a:t>. Klik op het pictogram om een nieuwe afbeelding in te voegen </a:t>
              </a:r>
              <a:r>
                <a:rPr b="0" i="1" lang="nl-NL" sz="1200" u="none" cap="none" strike="noStrike">
                  <a:solidFill>
                    <a:srgbClr val="000000"/>
                  </a:solidFill>
                  <a:latin typeface="Calibri"/>
                  <a:ea typeface="Calibri"/>
                  <a:cs typeface="Calibri"/>
                  <a:sym typeface="Calibri"/>
                </a:rPr>
                <a:t>(zie onderstaand voorbeeld)</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rect b="b" l="l" r="r" t="t"/>
                <a:pathLst>
                  <a:path extrusionOk="0" h="147459" w="168558">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fmla="val 16667" name="adj"/>
                </a:avLst>
              </a:prstGeom>
              <a:solidFill>
                <a:schemeClr val="lt1"/>
              </a:solidFill>
              <a:ln cap="flat" cmpd="sng" w="19050">
                <a:solidFill>
                  <a:srgbClr val="8AADD0"/>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cap="flat" cmpd="sng" w="19050">
                <a:solidFill>
                  <a:srgbClr val="8AADD0"/>
                </a:solidFill>
                <a:prstDash val="solid"/>
                <a:miter lim="800000"/>
                <a:headEnd len="sm" w="sm" type="none"/>
                <a:tailEnd len="sm" w="sm" type="none"/>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cap="flat" cmpd="sng" w="19050">
                <a:solidFill>
                  <a:srgbClr val="8AADD0"/>
                </a:solidFill>
                <a:prstDash val="solid"/>
                <a:miter lim="800000"/>
                <a:headEnd len="sm" w="sm" type="none"/>
                <a:tailEnd len="sm" w="sm" type="none"/>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Selecteer de gewenste afbeelding</a:t>
              </a:r>
              <a:br>
                <a:rPr b="0" i="0" lang="nl-NL" sz="1200" u="none" cap="none" strike="noStrike">
                  <a:solidFill>
                    <a:srgbClr val="000000"/>
                  </a:solidFill>
                  <a:latin typeface="Calibri"/>
                  <a:ea typeface="Calibri"/>
                  <a:cs typeface="Calibri"/>
                  <a:sym typeface="Calibri"/>
                </a:rPr>
              </a:br>
              <a:r>
                <a:rPr b="0" i="0" lang="nl-NL" sz="1200" u="none" cap="none" strike="noStrike">
                  <a:solidFill>
                    <a:srgbClr val="000000"/>
                  </a:solidFill>
                  <a:latin typeface="Calibri"/>
                  <a:ea typeface="Calibri"/>
                  <a:cs typeface="Calibri"/>
                  <a:sym typeface="Calibri"/>
                </a:rPr>
                <a:t>en klik op </a:t>
              </a:r>
              <a:r>
                <a:rPr b="1" i="0" lang="nl-NL" sz="1200" u="none" cap="none" strike="noStrike">
                  <a:solidFill>
                    <a:srgbClr val="000000"/>
                  </a:solidFill>
                  <a:latin typeface="Calibri"/>
                  <a:ea typeface="Calibri"/>
                  <a:cs typeface="Calibri"/>
                  <a:sym typeface="Calibri"/>
                </a:rPr>
                <a:t>‘Invoegen’</a:t>
              </a:r>
              <a:r>
                <a:rPr b="0" i="0" lang="nl-NL"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cap="flat" cmpd="sng" w="12700">
                <a:solidFill>
                  <a:srgbClr val="0B7ED9"/>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Invoegen</a:t>
                </a:r>
                <a:endParaRPr b="0" i="0" sz="1400" u="none" cap="none" strike="noStrik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cap="flat" cmpd="sng" w="9525">
                <a:solidFill>
                  <a:srgbClr val="44546A"/>
                </a:solidFill>
                <a:prstDash val="solid"/>
                <a:round/>
                <a:headEnd len="sm" w="sm" type="none"/>
                <a:tailEnd len="sm" w="sm" type="none"/>
              </a:ln>
            </p:spPr>
          </p:cxnSp>
          <p:sp>
            <p:nvSpPr>
              <p:cNvPr id="195" name="Google Shape;195;p14"/>
              <p:cNvSpPr/>
              <p:nvPr/>
            </p:nvSpPr>
            <p:spPr>
              <a:xfrm rot="10800000">
                <a:off x="14196089" y="2566904"/>
                <a:ext cx="86866" cy="51147"/>
              </a:xfrm>
              <a:prstGeom prst="triangle">
                <a:avLst>
                  <a:gd fmla="val 50000" name="adj"/>
                </a:avLst>
              </a:prstGeom>
              <a:solidFill>
                <a:srgbClr val="00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Om de afbeelding te schalen of bij te snijden, ga naar de tab </a:t>
              </a:r>
              <a:r>
                <a:rPr b="1" i="0" lang="nl-NL" sz="1200" u="none" cap="none" strike="noStrike">
                  <a:solidFill>
                    <a:srgbClr val="000000"/>
                  </a:solidFill>
                  <a:latin typeface="Calibri"/>
                  <a:ea typeface="Calibri"/>
                  <a:cs typeface="Calibri"/>
                  <a:sym typeface="Calibri"/>
                </a:rPr>
                <a:t>‘Hulpmiddelen voor afbeeldingen - Opmaak’</a:t>
              </a:r>
              <a:r>
                <a:rPr b="0" i="0" lang="nl-NL" sz="1200" u="none" cap="none" strike="noStrike">
                  <a:solidFill>
                    <a:srgbClr val="000000"/>
                  </a:solidFill>
                  <a:latin typeface="Calibri"/>
                  <a:ea typeface="Calibri"/>
                  <a:cs typeface="Calibri"/>
                  <a:sym typeface="Calibri"/>
                </a:rPr>
                <a:t> en klik op de knop </a:t>
              </a:r>
              <a:r>
                <a:rPr b="1" i="0" lang="nl-NL" sz="1200" u="none" cap="none" strike="noStrike">
                  <a:solidFill>
                    <a:srgbClr val="000000"/>
                  </a:solidFill>
                  <a:latin typeface="Calibri"/>
                  <a:ea typeface="Calibri"/>
                  <a:cs typeface="Calibri"/>
                  <a:sym typeface="Calibri"/>
                </a:rPr>
                <a:t>‘Bijsnijden’</a:t>
              </a:r>
              <a:r>
                <a:rPr b="0" i="0" lang="nl-NL" sz="1200" u="none" cap="none" strike="noStrike">
                  <a:solidFill>
                    <a:srgbClr val="000000"/>
                  </a:solidFill>
                  <a:latin typeface="Calibri"/>
                  <a:ea typeface="Calibri"/>
                  <a:cs typeface="Calibri"/>
                  <a:sym typeface="Calibri"/>
                </a:rPr>
                <a:t>. Schaal met de bolletjes de afbeelding en met de hoekjes het afbeeldingskader.</a:t>
              </a:r>
              <a:endParaRPr b="0" i="0" sz="1400" u="none" cap="none" strike="noStrik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cap="flat" cmpd="sng" w="12700">
                      <a:solidFill>
                        <a:srgbClr val="818181"/>
                      </a:solidFill>
                      <a:prstDash val="dash"/>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cap="flat" cmpd="sng" w="12700">
                      <a:solidFill>
                        <a:srgbClr val="818181"/>
                      </a:solidFill>
                      <a:prstDash val="solid"/>
                      <a:miter lim="800000"/>
                      <a:headEnd len="sm" w="sm" type="none"/>
                      <a:tailEnd len="sm" w="sm" type="none"/>
                    </a:ln>
                  </p:spPr>
                  <p:txBody>
                    <a:bodyPr anchorCtr="0" anchor="ctr" bIns="0" lIns="108000" spcFirstLastPara="1" rIns="0" wrap="square" tIns="0">
                      <a:noAutofit/>
                    </a:bodyPr>
                    <a:lstStyle/>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b="0" l="0" r="0" t="0"/>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b="0" l="0" r="0" t="0"/>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r>
                  <a:rPr b="0" i="0" lang="nl-NL" sz="900" u="none" cap="none" strike="noStrike">
                    <a:solidFill>
                      <a:srgbClr val="211F26"/>
                    </a:solidFill>
                    <a:latin typeface="Calibri"/>
                    <a:ea typeface="Calibri"/>
                    <a:cs typeface="Calibri"/>
                    <a:sym typeface="Calibri"/>
                  </a:rPr>
                  <a:t>Bijsnijden</a:t>
                </a:r>
                <a:endParaRPr b="0" i="0" sz="1400" u="none" cap="none" strike="noStrik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fmla="val 50000" name="adj"/>
                </a:avLst>
              </a:prstGeom>
              <a:solidFill>
                <a:srgbClr val="81818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anchorCtr="0" anchor="ctr" bIns="180000" lIns="180000" spcFirstLastPara="1" rIns="180000" wrap="square" tIns="180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descr="Informatie" id="217" name="Google Shape;217;p14"/>
              <p:cNvSpPr/>
              <p:nvPr/>
            </p:nvSpPr>
            <p:spPr>
              <a:xfrm>
                <a:off x="-510741" y="5913713"/>
                <a:ext cx="267555" cy="267555"/>
              </a:xfrm>
              <a:custGeom>
                <a:rect b="b" l="l" r="r" t="t"/>
                <a:pathLst>
                  <a:path extrusionOk="0" h="291719" w="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11F26"/>
                  </a:solidFill>
                  <a:latin typeface="Calibri"/>
                  <a:ea typeface="Calibri"/>
                  <a:cs typeface="Calibri"/>
                  <a:sym typeface="Calibri"/>
                </a:endParaRPr>
              </a:p>
            </p:txBody>
          </p:sp>
        </p:grpSp>
      </p:grpSp>
      <p:sp>
        <p:nvSpPr>
          <p:cNvPr id="218" name="Google Shape;218;p14"/>
          <p:cNvSpPr/>
          <p:nvPr>
            <p:ph idx="2" type="pic"/>
          </p:nvPr>
        </p:nvSpPr>
        <p:spPr>
          <a:xfrm>
            <a:off x="615949" y="609598"/>
            <a:ext cx="5386082" cy="3744000"/>
          </a:xfrm>
          <a:prstGeom prst="rect">
            <a:avLst/>
          </a:prstGeom>
          <a:solidFill>
            <a:srgbClr val="F2F2F2"/>
          </a:solidFill>
          <a:ln>
            <a:noFill/>
          </a:ln>
        </p:spPr>
      </p:sp>
      <p:sp>
        <p:nvSpPr>
          <p:cNvPr id="219" name="Google Shape;219;p14"/>
          <p:cNvSpPr/>
          <p:nvPr>
            <p:ph idx="3" type="pic"/>
          </p:nvPr>
        </p:nvSpPr>
        <p:spPr>
          <a:xfrm>
            <a:off x="6182031" y="609598"/>
            <a:ext cx="5386082" cy="3744000"/>
          </a:xfrm>
          <a:prstGeom prst="rect">
            <a:avLst/>
          </a:prstGeom>
          <a:solidFill>
            <a:srgbClr val="F2F2F2"/>
          </a:solidFill>
          <a:ln>
            <a:noFill/>
          </a:ln>
        </p:spPr>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250"/>
                                        <p:tgtEl>
                                          <p:spTgt spid="218"/>
                                        </p:tgtEl>
                                      </p:cBhvr>
                                    </p:animEffect>
                                  </p:childTnLst>
                                </p:cTn>
                              </p:par>
                              <p:par>
                                <p:cTn fill="hold" nodeType="withEffect" presetClass="entr" presetID="10" presetSubtype="0">
                                  <p:stCondLst>
                                    <p:cond delay="250"/>
                                  </p:stCondLst>
                                  <p:childTnLst>
                                    <p:set>
                                      <p:cBhvr>
                                        <p:cTn dur="1" fill="hold">
                                          <p:stCondLst>
                                            <p:cond delay="0"/>
                                          </p:stCondLst>
                                        </p:cTn>
                                        <p:tgtEl>
                                          <p:spTgt spid="219"/>
                                        </p:tgtEl>
                                        <p:attrNameLst>
                                          <p:attrName>style.visibility</p:attrName>
                                        </p:attrNameLst>
                                      </p:cBhvr>
                                      <p:to>
                                        <p:strVal val="visible"/>
                                      </p:to>
                                    </p:set>
                                    <p:animEffect filter="fade" transition="in">
                                      <p:cBhvr>
                                        <p:cTn dur="250"/>
                                        <p:tgtEl>
                                          <p:spTgt spid="219"/>
                                        </p:tgtEl>
                                      </p:cBhvr>
                                    </p:animEffect>
                                  </p:childTnLst>
                                </p:cTn>
                              </p:par>
                            </p:childTnLst>
                          </p:cTn>
                        </p:par>
                        <p:par>
                          <p:cTn fill="hold">
                            <p:stCondLst>
                              <p:cond delay="250"/>
                            </p:stCondLst>
                            <p:childTnLst>
                              <p:par>
                                <p:cTn fill="hold" nodeType="afterEffect" presetClass="entr" presetID="10" presetSubtype="0">
                                  <p:stCondLst>
                                    <p:cond delay="500"/>
                                  </p:stCondLst>
                                  <p:childTnLst>
                                    <p:set>
                                      <p:cBhvr>
                                        <p:cTn dur="1" fill="hold">
                                          <p:stCondLst>
                                            <p:cond delay="0"/>
                                          </p:stCondLst>
                                        </p:cTn>
                                        <p:tgtEl>
                                          <p:spTgt spid="174"/>
                                        </p:tgtEl>
                                        <p:attrNameLst>
                                          <p:attrName>style.visibility</p:attrName>
                                        </p:attrNameLst>
                                      </p:cBhvr>
                                      <p:to>
                                        <p:strVal val="visible"/>
                                      </p:to>
                                    </p:set>
                                    <p:animEffect filter="fade" transition="in">
                                      <p:cBhvr>
                                        <p:cTn dur="25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imatie">
  <p:cSld name="Logo animatie">
    <p:spTree>
      <p:nvGrpSpPr>
        <p:cNvPr id="220" name="Shape 220"/>
        <p:cNvGrpSpPr/>
        <p:nvPr/>
      </p:nvGrpSpPr>
      <p:grpSpPr>
        <a:xfrm>
          <a:off x="0" y="0"/>
          <a:ext cx="0" cy="0"/>
          <a:chOff x="0" y="0"/>
          <a:chExt cx="0" cy="0"/>
        </a:xfrm>
      </p:grpSpPr>
      <p:pic>
        <p:nvPicPr>
          <p:cNvPr descr="Afbeelding met wit&#10;&#10;Automatisch gegenereerde beschrijving" id="221" name="Google Shape;221;p9"/>
          <p:cNvPicPr preferRelativeResize="0"/>
          <p:nvPr/>
        </p:nvPicPr>
        <p:blipFill rotWithShape="1">
          <a:blip r:embed="rId2">
            <a:alphaModFix/>
          </a:blip>
          <a:srcRect b="0" l="6" r="6" t="0"/>
          <a:stretch/>
        </p:blipFill>
        <p:spPr>
          <a:xfrm>
            <a:off x="0" y="0"/>
            <a:ext cx="12192001" cy="6858000"/>
          </a:xfrm>
          <a:prstGeom prst="rect">
            <a:avLst/>
          </a:prstGeom>
          <a:noFill/>
          <a:ln>
            <a:noFill/>
          </a:ln>
        </p:spPr>
      </p:pic>
      <p:sp>
        <p:nvSpPr>
          <p:cNvPr id="222" name="Google Shape;222;p9"/>
          <p:cNvSpPr/>
          <p:nvPr/>
        </p:nvSpPr>
        <p:spPr>
          <a:xfrm>
            <a:off x="3810753" y="2529803"/>
            <a:ext cx="454484" cy="785167"/>
          </a:xfrm>
          <a:custGeom>
            <a:rect b="b" l="l" r="r" t="t"/>
            <a:pathLst>
              <a:path extrusionOk="0" h="785167" w="454484">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 name="Google Shape;223;p9"/>
          <p:cNvSpPr/>
          <p:nvPr/>
        </p:nvSpPr>
        <p:spPr>
          <a:xfrm>
            <a:off x="4298632" y="2768449"/>
            <a:ext cx="444711" cy="553852"/>
          </a:xfrm>
          <a:custGeom>
            <a:rect b="b" l="l" r="r" t="t"/>
            <a:pathLst>
              <a:path extrusionOk="0" h="553852" w="444711">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 name="Google Shape;224;p9"/>
          <p:cNvSpPr/>
          <p:nvPr/>
        </p:nvSpPr>
        <p:spPr>
          <a:xfrm>
            <a:off x="4827236" y="2775779"/>
            <a:ext cx="359189" cy="537562"/>
          </a:xfrm>
          <a:custGeom>
            <a:rect b="b" l="l" r="r" t="t"/>
            <a:pathLst>
              <a:path extrusionOk="0" h="537562" w="359189">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5" name="Google Shape;225;p9"/>
          <p:cNvSpPr/>
          <p:nvPr/>
        </p:nvSpPr>
        <p:spPr>
          <a:xfrm>
            <a:off x="5264617" y="2529803"/>
            <a:ext cx="454484" cy="785167"/>
          </a:xfrm>
          <a:custGeom>
            <a:rect b="b" l="l" r="r" t="t"/>
            <a:pathLst>
              <a:path extrusionOk="0" h="785167" w="454484">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6" name="Google Shape;226;p9"/>
          <p:cNvSpPr/>
          <p:nvPr/>
        </p:nvSpPr>
        <p:spPr>
          <a:xfrm>
            <a:off x="3808310" y="3322301"/>
            <a:ext cx="136834" cy="138463"/>
          </a:xfrm>
          <a:custGeom>
            <a:rect b="b" l="l" r="r" t="t"/>
            <a:pathLst>
              <a:path extrusionOk="0" h="138463" w="136834">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7" name="Google Shape;227;p9"/>
          <p:cNvSpPr/>
          <p:nvPr/>
        </p:nvSpPr>
        <p:spPr>
          <a:xfrm>
            <a:off x="4043697" y="3461579"/>
            <a:ext cx="456928" cy="540820"/>
          </a:xfrm>
          <a:custGeom>
            <a:rect b="b" l="l" r="r" t="t"/>
            <a:pathLst>
              <a:path extrusionOk="0" h="540820" w="456928">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8" name="Google Shape;228;p9"/>
          <p:cNvSpPr/>
          <p:nvPr/>
        </p:nvSpPr>
        <p:spPr>
          <a:xfrm>
            <a:off x="4741714" y="3460765"/>
            <a:ext cx="461815" cy="548965"/>
          </a:xfrm>
          <a:custGeom>
            <a:rect b="b" l="l" r="r" t="t"/>
            <a:pathLst>
              <a:path extrusionOk="0" h="548965" w="461815">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9" name="Google Shape;229;p9"/>
          <p:cNvSpPr/>
          <p:nvPr/>
        </p:nvSpPr>
        <p:spPr>
          <a:xfrm>
            <a:off x="5261359" y="3459950"/>
            <a:ext cx="428421" cy="549780"/>
          </a:xfrm>
          <a:custGeom>
            <a:rect b="b" l="l" r="r" t="t"/>
            <a:pathLst>
              <a:path extrusionOk="0" h="549780" w="428421">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0" name="Google Shape;230;p9"/>
          <p:cNvSpPr/>
          <p:nvPr/>
        </p:nvSpPr>
        <p:spPr>
          <a:xfrm>
            <a:off x="5716658" y="3320673"/>
            <a:ext cx="355931" cy="678469"/>
          </a:xfrm>
          <a:custGeom>
            <a:rect b="b" l="l" r="r" t="t"/>
            <a:pathLst>
              <a:path extrusionOk="0" h="678469" w="355931">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1" name="Google Shape;231;p9"/>
          <p:cNvSpPr/>
          <p:nvPr/>
        </p:nvSpPr>
        <p:spPr>
          <a:xfrm>
            <a:off x="6383725" y="3460765"/>
            <a:ext cx="444711" cy="546522"/>
          </a:xfrm>
          <a:custGeom>
            <a:rect b="b" l="l" r="r" t="t"/>
            <a:pathLst>
              <a:path extrusionOk="0" h="546522" w="444711">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2" name="Google Shape;232;p9"/>
          <p:cNvSpPr/>
          <p:nvPr/>
        </p:nvSpPr>
        <p:spPr>
          <a:xfrm>
            <a:off x="3806681" y="3519408"/>
            <a:ext cx="138463" cy="481363"/>
          </a:xfrm>
          <a:custGeom>
            <a:rect b="b" l="l" r="r" t="t"/>
            <a:pathLst>
              <a:path extrusionOk="0" h="481363" w="138463">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3" name="Google Shape;233;p9"/>
          <p:cNvSpPr/>
          <p:nvPr/>
        </p:nvSpPr>
        <p:spPr>
          <a:xfrm>
            <a:off x="6158111" y="3518592"/>
            <a:ext cx="137649" cy="479734"/>
          </a:xfrm>
          <a:custGeom>
            <a:rect b="b" l="l" r="r" t="t"/>
            <a:pathLst>
              <a:path extrusionOk="0" h="479734" w="137649">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4" name="Google Shape;234;p9"/>
          <p:cNvSpPr/>
          <p:nvPr/>
        </p:nvSpPr>
        <p:spPr>
          <a:xfrm>
            <a:off x="6158111" y="3322301"/>
            <a:ext cx="136834" cy="138463"/>
          </a:xfrm>
          <a:custGeom>
            <a:rect b="b" l="l" r="r" t="t"/>
            <a:pathLst>
              <a:path extrusionOk="0" h="138463" w="136834">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Cirkel met pijl naar links silhouet" id="235" name="Google Shape;235;p9"/>
          <p:cNvPicPr preferRelativeResize="0"/>
          <p:nvPr/>
        </p:nvPicPr>
        <p:blipFill rotWithShape="1">
          <a:blip r:embed="rId3">
            <a:alphaModFix/>
          </a:blip>
          <a:srcRect b="0" l="0" r="0" t="0"/>
          <a:stretch/>
        </p:blipFill>
        <p:spPr>
          <a:xfrm>
            <a:off x="10652525" y="5537200"/>
            <a:ext cx="914400" cy="914400"/>
          </a:xfrm>
          <a:prstGeom prst="rect">
            <a:avLst/>
          </a:prstGeom>
          <a:noFill/>
          <a:ln>
            <a:noFill/>
          </a:ln>
        </p:spPr>
      </p:pic>
      <p:sp>
        <p:nvSpPr>
          <p:cNvPr id="236" name="Google Shape;236;p9"/>
          <p:cNvSpPr txBox="1"/>
          <p:nvPr>
            <p:ph type="title"/>
          </p:nvPr>
        </p:nvSpPr>
        <p:spPr>
          <a:xfrm>
            <a:off x="0" y="-396913"/>
            <a:ext cx="1532164" cy="290286"/>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1"/>
              </a:buClr>
              <a:buSzPts val="1600"/>
              <a:buFont typeface="Arial"/>
              <a:buNone/>
              <a:defRPr b="0" sz="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750"/>
                                        <p:tgtEl>
                                          <p:spTgt spid="222"/>
                                        </p:tgtEl>
                                      </p:cBhvr>
                                    </p:animEffect>
                                  </p:childTnLst>
                                </p:cTn>
                              </p:par>
                              <p:par>
                                <p:cTn fill="hold" nodeType="withEffect" presetClass="entr" presetID="10" presetSubtype="0">
                                  <p:stCondLst>
                                    <p:cond delay="100"/>
                                  </p:stCondLst>
                                  <p:childTnLst>
                                    <p:set>
                                      <p:cBhvr>
                                        <p:cTn dur="1" fill="hold">
                                          <p:stCondLst>
                                            <p:cond delay="0"/>
                                          </p:stCondLst>
                                        </p:cTn>
                                        <p:tgtEl>
                                          <p:spTgt spid="223"/>
                                        </p:tgtEl>
                                        <p:attrNameLst>
                                          <p:attrName>style.visibility</p:attrName>
                                        </p:attrNameLst>
                                      </p:cBhvr>
                                      <p:to>
                                        <p:strVal val="visible"/>
                                      </p:to>
                                    </p:set>
                                    <p:animEffect filter="fade" transition="in">
                                      <p:cBhvr>
                                        <p:cTn dur="750"/>
                                        <p:tgtEl>
                                          <p:spTgt spid="223"/>
                                        </p:tgtEl>
                                      </p:cBhvr>
                                    </p:animEffect>
                                  </p:childTnLst>
                                </p:cTn>
                              </p:par>
                              <p:par>
                                <p:cTn fill="hold" nodeType="withEffect" presetClass="entr" presetID="10" presetSubtype="0">
                                  <p:stCondLst>
                                    <p:cond delay="200"/>
                                  </p:stCondLst>
                                  <p:childTnLst>
                                    <p:set>
                                      <p:cBhvr>
                                        <p:cTn dur="1" fill="hold">
                                          <p:stCondLst>
                                            <p:cond delay="0"/>
                                          </p:stCondLst>
                                        </p:cTn>
                                        <p:tgtEl>
                                          <p:spTgt spid="224"/>
                                        </p:tgtEl>
                                        <p:attrNameLst>
                                          <p:attrName>style.visibility</p:attrName>
                                        </p:attrNameLst>
                                      </p:cBhvr>
                                      <p:to>
                                        <p:strVal val="visible"/>
                                      </p:to>
                                    </p:set>
                                    <p:animEffect filter="fade" transition="in">
                                      <p:cBhvr>
                                        <p:cTn dur="750"/>
                                        <p:tgtEl>
                                          <p:spTgt spid="224"/>
                                        </p:tgtEl>
                                      </p:cBhvr>
                                    </p:animEffect>
                                  </p:childTnLst>
                                </p:cTn>
                              </p:par>
                              <p:par>
                                <p:cTn fill="hold" nodeType="withEffect" presetClass="entr" presetID="10" presetSubtype="0">
                                  <p:stCondLst>
                                    <p:cond delay="300"/>
                                  </p:stCondLst>
                                  <p:childTnLst>
                                    <p:set>
                                      <p:cBhvr>
                                        <p:cTn dur="1" fill="hold">
                                          <p:stCondLst>
                                            <p:cond delay="0"/>
                                          </p:stCondLst>
                                        </p:cTn>
                                        <p:tgtEl>
                                          <p:spTgt spid="225"/>
                                        </p:tgtEl>
                                        <p:attrNameLst>
                                          <p:attrName>style.visibility</p:attrName>
                                        </p:attrNameLst>
                                      </p:cBhvr>
                                      <p:to>
                                        <p:strVal val="visible"/>
                                      </p:to>
                                    </p:set>
                                    <p:animEffect filter="fade" transition="in">
                                      <p:cBhvr>
                                        <p:cTn dur="750"/>
                                        <p:tgtEl>
                                          <p:spTgt spid="225"/>
                                        </p:tgtEl>
                                      </p:cBhvr>
                                    </p:animEffect>
                                  </p:childTnLst>
                                </p:cTn>
                              </p:par>
                              <p:par>
                                <p:cTn fill="hold" nodeType="withEffect" presetClass="entr" presetID="10" presetSubtype="0">
                                  <p:stCondLst>
                                    <p:cond delay="400"/>
                                  </p:stCondLst>
                                  <p:childTnLst>
                                    <p:set>
                                      <p:cBhvr>
                                        <p:cTn dur="1" fill="hold">
                                          <p:stCondLst>
                                            <p:cond delay="0"/>
                                          </p:stCondLst>
                                        </p:cTn>
                                        <p:tgtEl>
                                          <p:spTgt spid="226"/>
                                        </p:tgtEl>
                                        <p:attrNameLst>
                                          <p:attrName>style.visibility</p:attrName>
                                        </p:attrNameLst>
                                      </p:cBhvr>
                                      <p:to>
                                        <p:strVal val="visible"/>
                                      </p:to>
                                    </p:set>
                                    <p:animEffect filter="fade" transition="in">
                                      <p:cBhvr>
                                        <p:cTn dur="750"/>
                                        <p:tgtEl>
                                          <p:spTgt spid="226"/>
                                        </p:tgtEl>
                                      </p:cBhvr>
                                    </p:animEffect>
                                  </p:childTnLst>
                                </p:cTn>
                              </p:par>
                              <p:par>
                                <p:cTn fill="hold" nodeType="withEffect" presetClass="entr" presetID="10" presetSubtype="0">
                                  <p:stCondLst>
                                    <p:cond delay="500"/>
                                  </p:stCondLst>
                                  <p:childTnLst>
                                    <p:set>
                                      <p:cBhvr>
                                        <p:cTn dur="1" fill="hold">
                                          <p:stCondLst>
                                            <p:cond delay="0"/>
                                          </p:stCondLst>
                                        </p:cTn>
                                        <p:tgtEl>
                                          <p:spTgt spid="232"/>
                                        </p:tgtEl>
                                        <p:attrNameLst>
                                          <p:attrName>style.visibility</p:attrName>
                                        </p:attrNameLst>
                                      </p:cBhvr>
                                      <p:to>
                                        <p:strVal val="visible"/>
                                      </p:to>
                                    </p:set>
                                    <p:animEffect filter="fade" transition="in">
                                      <p:cBhvr>
                                        <p:cTn dur="750"/>
                                        <p:tgtEl>
                                          <p:spTgt spid="232"/>
                                        </p:tgtEl>
                                      </p:cBhvr>
                                    </p:animEffect>
                                  </p:childTnLst>
                                </p:cTn>
                              </p:par>
                              <p:par>
                                <p:cTn fill="hold" nodeType="withEffect" presetClass="entr" presetID="10" presetSubtype="0">
                                  <p:stCondLst>
                                    <p:cond delay="600"/>
                                  </p:stCondLst>
                                  <p:childTnLst>
                                    <p:set>
                                      <p:cBhvr>
                                        <p:cTn dur="1" fill="hold">
                                          <p:stCondLst>
                                            <p:cond delay="0"/>
                                          </p:stCondLst>
                                        </p:cTn>
                                        <p:tgtEl>
                                          <p:spTgt spid="227"/>
                                        </p:tgtEl>
                                        <p:attrNameLst>
                                          <p:attrName>style.visibility</p:attrName>
                                        </p:attrNameLst>
                                      </p:cBhvr>
                                      <p:to>
                                        <p:strVal val="visible"/>
                                      </p:to>
                                    </p:set>
                                    <p:animEffect filter="fade" transition="in">
                                      <p:cBhvr>
                                        <p:cTn dur="750"/>
                                        <p:tgtEl>
                                          <p:spTgt spid="227"/>
                                        </p:tgtEl>
                                      </p:cBhvr>
                                    </p:animEffect>
                                  </p:childTnLst>
                                </p:cTn>
                              </p:par>
                              <p:par>
                                <p:cTn fill="hold" nodeType="withEffect" presetClass="entr" presetID="10" presetSubtype="0">
                                  <p:stCondLst>
                                    <p:cond delay="700"/>
                                  </p:stCondLst>
                                  <p:childTnLst>
                                    <p:set>
                                      <p:cBhvr>
                                        <p:cTn dur="1" fill="hold">
                                          <p:stCondLst>
                                            <p:cond delay="0"/>
                                          </p:stCondLst>
                                        </p:cTn>
                                        <p:tgtEl>
                                          <p:spTgt spid="228"/>
                                        </p:tgtEl>
                                        <p:attrNameLst>
                                          <p:attrName>style.visibility</p:attrName>
                                        </p:attrNameLst>
                                      </p:cBhvr>
                                      <p:to>
                                        <p:strVal val="visible"/>
                                      </p:to>
                                    </p:set>
                                    <p:animEffect filter="fade" transition="in">
                                      <p:cBhvr>
                                        <p:cTn dur="750"/>
                                        <p:tgtEl>
                                          <p:spTgt spid="228"/>
                                        </p:tgtEl>
                                      </p:cBhvr>
                                    </p:animEffect>
                                  </p:childTnLst>
                                </p:cTn>
                              </p:par>
                              <p:par>
                                <p:cTn fill="hold" nodeType="withEffect" presetClass="entr" presetID="10" presetSubtype="0">
                                  <p:stCondLst>
                                    <p:cond delay="800"/>
                                  </p:stCondLst>
                                  <p:childTnLst>
                                    <p:set>
                                      <p:cBhvr>
                                        <p:cTn dur="1" fill="hold">
                                          <p:stCondLst>
                                            <p:cond delay="0"/>
                                          </p:stCondLst>
                                        </p:cTn>
                                        <p:tgtEl>
                                          <p:spTgt spid="229"/>
                                        </p:tgtEl>
                                        <p:attrNameLst>
                                          <p:attrName>style.visibility</p:attrName>
                                        </p:attrNameLst>
                                      </p:cBhvr>
                                      <p:to>
                                        <p:strVal val="visible"/>
                                      </p:to>
                                    </p:set>
                                    <p:animEffect filter="fade" transition="in">
                                      <p:cBhvr>
                                        <p:cTn dur="750"/>
                                        <p:tgtEl>
                                          <p:spTgt spid="229"/>
                                        </p:tgtEl>
                                      </p:cBhvr>
                                    </p:animEffect>
                                  </p:childTnLst>
                                </p:cTn>
                              </p:par>
                              <p:par>
                                <p:cTn fill="hold" nodeType="withEffect" presetClass="entr" presetID="10" presetSubtype="0">
                                  <p:stCondLst>
                                    <p:cond delay="900"/>
                                  </p:stCondLst>
                                  <p:childTnLst>
                                    <p:set>
                                      <p:cBhvr>
                                        <p:cTn dur="1" fill="hold">
                                          <p:stCondLst>
                                            <p:cond delay="0"/>
                                          </p:stCondLst>
                                        </p:cTn>
                                        <p:tgtEl>
                                          <p:spTgt spid="230"/>
                                        </p:tgtEl>
                                        <p:attrNameLst>
                                          <p:attrName>style.visibility</p:attrName>
                                        </p:attrNameLst>
                                      </p:cBhvr>
                                      <p:to>
                                        <p:strVal val="visible"/>
                                      </p:to>
                                    </p:set>
                                    <p:animEffect filter="fade" transition="in">
                                      <p:cBhvr>
                                        <p:cTn dur="750"/>
                                        <p:tgtEl>
                                          <p:spTgt spid="230"/>
                                        </p:tgtEl>
                                      </p:cBhvr>
                                    </p:animEffect>
                                  </p:childTnLst>
                                </p:cTn>
                              </p:par>
                              <p:par>
                                <p:cTn fill="hold" nodeType="withEffect" presetClass="entr" presetID="10" presetSubtype="0">
                                  <p:stCondLst>
                                    <p:cond delay="1000"/>
                                  </p:stCondLst>
                                  <p:childTnLst>
                                    <p:set>
                                      <p:cBhvr>
                                        <p:cTn dur="1" fill="hold">
                                          <p:stCondLst>
                                            <p:cond delay="0"/>
                                          </p:stCondLst>
                                        </p:cTn>
                                        <p:tgtEl>
                                          <p:spTgt spid="234"/>
                                        </p:tgtEl>
                                        <p:attrNameLst>
                                          <p:attrName>style.visibility</p:attrName>
                                        </p:attrNameLst>
                                      </p:cBhvr>
                                      <p:to>
                                        <p:strVal val="visible"/>
                                      </p:to>
                                    </p:set>
                                    <p:animEffect filter="fade" transition="in">
                                      <p:cBhvr>
                                        <p:cTn dur="750"/>
                                        <p:tgtEl>
                                          <p:spTgt spid="234"/>
                                        </p:tgtEl>
                                      </p:cBhvr>
                                    </p:animEffect>
                                  </p:childTnLst>
                                </p:cTn>
                              </p:par>
                              <p:par>
                                <p:cTn fill="hold" nodeType="withEffect" presetClass="entr" presetID="10" presetSubtype="0">
                                  <p:stCondLst>
                                    <p:cond delay="1100"/>
                                  </p:stCondLst>
                                  <p:childTnLst>
                                    <p:set>
                                      <p:cBhvr>
                                        <p:cTn dur="1" fill="hold">
                                          <p:stCondLst>
                                            <p:cond delay="0"/>
                                          </p:stCondLst>
                                        </p:cTn>
                                        <p:tgtEl>
                                          <p:spTgt spid="233"/>
                                        </p:tgtEl>
                                        <p:attrNameLst>
                                          <p:attrName>style.visibility</p:attrName>
                                        </p:attrNameLst>
                                      </p:cBhvr>
                                      <p:to>
                                        <p:strVal val="visible"/>
                                      </p:to>
                                    </p:set>
                                    <p:animEffect filter="fade" transition="in">
                                      <p:cBhvr>
                                        <p:cTn dur="750"/>
                                        <p:tgtEl>
                                          <p:spTgt spid="233"/>
                                        </p:tgtEl>
                                      </p:cBhvr>
                                    </p:animEffect>
                                  </p:childTnLst>
                                </p:cTn>
                              </p:par>
                              <p:par>
                                <p:cTn fill="hold" nodeType="withEffect" presetClass="entr" presetID="10" presetSubtype="0">
                                  <p:stCondLst>
                                    <p:cond delay="1200"/>
                                  </p:stCondLst>
                                  <p:childTnLst>
                                    <p:set>
                                      <p:cBhvr>
                                        <p:cTn dur="1" fill="hold">
                                          <p:stCondLst>
                                            <p:cond delay="0"/>
                                          </p:stCondLst>
                                        </p:cTn>
                                        <p:tgtEl>
                                          <p:spTgt spid="231"/>
                                        </p:tgtEl>
                                        <p:attrNameLst>
                                          <p:attrName>style.visibility</p:attrName>
                                        </p:attrNameLst>
                                      </p:cBhvr>
                                      <p:to>
                                        <p:strVal val="visible"/>
                                      </p:to>
                                    </p:set>
                                    <p:animEffect filter="fade" transition="in">
                                      <p:cBhvr>
                                        <p:cTn dur="750"/>
                                        <p:tgtEl>
                                          <p:spTgt spid="231"/>
                                        </p:tgtEl>
                                      </p:cBhvr>
                                    </p:animEffect>
                                  </p:childTnLst>
                                </p:cTn>
                              </p:par>
                              <p:par>
                                <p:cTn fill="hold" nodeType="withEffect" presetClass="entr" presetID="10" presetSubtype="0">
                                  <p:stCondLst>
                                    <p:cond delay="1200"/>
                                  </p:stCondLst>
                                  <p:childTnLst>
                                    <p:set>
                                      <p:cBhvr>
                                        <p:cTn dur="1" fill="hold">
                                          <p:stCondLst>
                                            <p:cond delay="0"/>
                                          </p:stCondLst>
                                        </p:cTn>
                                        <p:tgtEl>
                                          <p:spTgt spid="235"/>
                                        </p:tgtEl>
                                        <p:attrNameLst>
                                          <p:attrName>style.visibility</p:attrName>
                                        </p:attrNameLst>
                                      </p:cBhvr>
                                      <p:to>
                                        <p:strVal val="visible"/>
                                      </p:to>
                                    </p:set>
                                    <p:animEffect filter="fade" transition="in">
                                      <p:cBhvr>
                                        <p:cTn dur="75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 tekst">
  <p:cSld name="Titel + tekst">
    <p:spTree>
      <p:nvGrpSpPr>
        <p:cNvPr id="237" name="Shape 237"/>
        <p:cNvGrpSpPr/>
        <p:nvPr/>
      </p:nvGrpSpPr>
      <p:grpSpPr>
        <a:xfrm>
          <a:off x="0" y="0"/>
          <a:ext cx="0" cy="0"/>
          <a:chOff x="0" y="0"/>
          <a:chExt cx="0" cy="0"/>
        </a:xfrm>
      </p:grpSpPr>
      <p:sp>
        <p:nvSpPr>
          <p:cNvPr id="238" name="Google Shape;238;p10"/>
          <p:cNvSpPr txBox="1"/>
          <p:nvPr>
            <p:ph idx="10" type="dt"/>
          </p:nvPr>
        </p:nvSpPr>
        <p:spPr>
          <a:xfrm>
            <a:off x="9278694" y="7290437"/>
            <a:ext cx="2913306" cy="144759"/>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10"/>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10"/>
          <p:cNvSpPr txBox="1"/>
          <p:nvPr>
            <p:ph idx="1" type="body"/>
          </p:nvPr>
        </p:nvSpPr>
        <p:spPr>
          <a:xfrm>
            <a:off x="615950" y="1605600"/>
            <a:ext cx="10952163" cy="464502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600"/>
              </a:spcBef>
              <a:spcAft>
                <a:spcPts val="0"/>
              </a:spcAft>
              <a:buSzPts val="1800"/>
              <a:buChar char="•"/>
              <a:defRPr/>
            </a:lvl1pPr>
            <a:lvl2pPr indent="-342900" lvl="1" marL="914400" algn="l">
              <a:lnSpc>
                <a:spcPct val="90000"/>
              </a:lnSpc>
              <a:spcBef>
                <a:spcPts val="600"/>
              </a:spcBef>
              <a:spcAft>
                <a:spcPts val="0"/>
              </a:spcAft>
              <a:buSzPts val="1800"/>
              <a:buChar char="•"/>
              <a:defRPr/>
            </a:lvl2pPr>
            <a:lvl3pPr indent="-342900" lvl="2" marL="1371600" algn="l">
              <a:lnSpc>
                <a:spcPct val="90000"/>
              </a:lnSpc>
              <a:spcBef>
                <a:spcPts val="600"/>
              </a:spcBef>
              <a:spcAft>
                <a:spcPts val="0"/>
              </a:spcAft>
              <a:buSzPts val="1800"/>
              <a:buChar char="–"/>
              <a:defRPr/>
            </a:lvl3pPr>
            <a:lvl4pPr indent="-228600" lvl="3" marL="1828800" algn="l">
              <a:lnSpc>
                <a:spcPct val="90000"/>
              </a:lnSpc>
              <a:spcBef>
                <a:spcPts val="600"/>
              </a:spcBef>
              <a:spcAft>
                <a:spcPts val="0"/>
              </a:spcAft>
              <a:buClr>
                <a:schemeClr val="dk1"/>
              </a:buClr>
              <a:buSzPts val="1800"/>
              <a:buNone/>
              <a:defRPr/>
            </a:lvl4pPr>
            <a:lvl5pPr indent="-228600" lvl="4" marL="2286000" algn="l">
              <a:lnSpc>
                <a:spcPct val="90000"/>
              </a:lnSpc>
              <a:spcBef>
                <a:spcPts val="600"/>
              </a:spcBef>
              <a:spcAft>
                <a:spcPts val="0"/>
              </a:spcAft>
              <a:buClr>
                <a:schemeClr val="accent1"/>
              </a:buClr>
              <a:buSzPts val="1800"/>
              <a:buNone/>
              <a:defRPr/>
            </a:lvl5pPr>
            <a:lvl6pPr indent="-228600" lvl="5" marL="2743200" algn="l">
              <a:lnSpc>
                <a:spcPct val="90000"/>
              </a:lnSpc>
              <a:spcBef>
                <a:spcPts val="600"/>
              </a:spcBef>
              <a:spcAft>
                <a:spcPts val="0"/>
              </a:spcAft>
              <a:buSzPts val="1800"/>
              <a:buNone/>
              <a:defRPr/>
            </a:lvl6pPr>
            <a:lvl7pPr indent="-342900" lvl="6" marL="3200400" algn="l">
              <a:lnSpc>
                <a:spcPct val="90000"/>
              </a:lnSpc>
              <a:spcBef>
                <a:spcPts val="600"/>
              </a:spcBef>
              <a:spcAft>
                <a:spcPts val="0"/>
              </a:spcAft>
              <a:buSzPts val="1800"/>
              <a:buAutoNum type="arabicPeriod"/>
              <a:defRPr/>
            </a:lvl7pPr>
            <a:lvl8pPr indent="-342900" lvl="7" marL="3657600" algn="l">
              <a:lnSpc>
                <a:spcPct val="90000"/>
              </a:lnSpc>
              <a:spcBef>
                <a:spcPts val="600"/>
              </a:spcBef>
              <a:spcAft>
                <a:spcPts val="0"/>
              </a:spcAft>
              <a:buSzPts val="1800"/>
              <a:buAutoNum type="alphaLcPeriod"/>
              <a:defRPr/>
            </a:lvl8pPr>
            <a:lvl9pPr indent="-228600" lvl="8" marL="4114800" algn="l">
              <a:lnSpc>
                <a:spcPct val="90000"/>
              </a:lnSpc>
              <a:spcBef>
                <a:spcPts val="600"/>
              </a:spcBef>
              <a:spcAft>
                <a:spcPts val="600"/>
              </a:spcAft>
              <a:buSzPts val="1800"/>
              <a:buNone/>
              <a:defRPr/>
            </a:lvl9pPr>
          </a:lstStyle>
          <a:p/>
        </p:txBody>
      </p:sp>
      <p:grpSp>
        <p:nvGrpSpPr>
          <p:cNvPr id="241" name="Google Shape;241;p10"/>
          <p:cNvGrpSpPr/>
          <p:nvPr/>
        </p:nvGrpSpPr>
        <p:grpSpPr>
          <a:xfrm>
            <a:off x="-3786437" y="0"/>
            <a:ext cx="3693386" cy="5359349"/>
            <a:chOff x="-3786437" y="0"/>
            <a:chExt cx="3693386" cy="5359349"/>
          </a:xfrm>
        </p:grpSpPr>
        <p:sp>
          <p:nvSpPr>
            <p:cNvPr id="242" name="Google Shape;242;p10"/>
            <p:cNvSpPr/>
            <p:nvPr/>
          </p:nvSpPr>
          <p:spPr>
            <a:xfrm>
              <a:off x="-3786165" y="0"/>
              <a:ext cx="3593091" cy="4641338"/>
            </a:xfrm>
            <a:prstGeom prst="rect">
              <a:avLst/>
            </a:prstGeom>
            <a:solidFill>
              <a:srgbClr val="FFFFFF"/>
            </a:solidFill>
            <a:ln cap="flat" cmpd="sng" w="9525">
              <a:solidFill>
                <a:srgbClr val="ECECEC"/>
              </a:solidFill>
              <a:prstDash val="solid"/>
              <a:miter lim="800000"/>
              <a:headEnd len="sm" w="sm" type="none"/>
              <a:tailEnd len="sm" w="sm" type="none"/>
            </a:ln>
          </p:spPr>
          <p:txBody>
            <a:bodyPr anchorCtr="0" anchor="t"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400"/>
                <a:buFont typeface="Arial"/>
                <a:buNone/>
              </a:pPr>
              <a:r>
                <a:rPr b="1" i="0" lang="nl-NL" sz="1400" u="none" cap="none" strike="noStrike">
                  <a:solidFill>
                    <a:schemeClr val="accent1"/>
                  </a:solidFill>
                  <a:latin typeface="Calibri"/>
                  <a:ea typeface="Calibri"/>
                  <a:cs typeface="Calibri"/>
                  <a:sym typeface="Calibri"/>
                </a:rPr>
                <a:t>LIJSTNIVEAU KIEZEN</a:t>
              </a:r>
              <a:endParaRPr b="0" i="0" sz="1400" u="none" cap="none" strike="noStrike">
                <a:solidFill>
                  <a:srgbClr val="000000"/>
                </a:solidFill>
                <a:latin typeface="Arial"/>
                <a:ea typeface="Arial"/>
                <a:cs typeface="Arial"/>
                <a:sym typeface="Arial"/>
              </a:endParaRPr>
            </a:p>
          </p:txBody>
        </p:sp>
        <p:sp>
          <p:nvSpPr>
            <p:cNvPr id="243" name="Google Shape;243;p10"/>
            <p:cNvSpPr/>
            <p:nvPr/>
          </p:nvSpPr>
          <p:spPr>
            <a:xfrm>
              <a:off x="-3604183" y="183748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244" name="Google Shape;244;p10"/>
            <p:cNvSpPr/>
            <p:nvPr/>
          </p:nvSpPr>
          <p:spPr>
            <a:xfrm>
              <a:off x="-3319415" y="1837484"/>
              <a:ext cx="2949220" cy="180000"/>
            </a:xfrm>
            <a:prstGeom prst="rect">
              <a:avLst/>
            </a:prstGeom>
            <a:noFill/>
            <a:ln>
              <a:noFill/>
            </a:ln>
          </p:spPr>
          <p:txBody>
            <a:bodyPr anchorCtr="0" anchor="ctr" bIns="0" lIns="0" spcFirstLastPara="1" rIns="0" wrap="square" tIns="0">
              <a:noAutofit/>
            </a:bodyPr>
            <a:lstStyle/>
            <a:p>
              <a:pPr indent="-177800" lvl="0" marL="177800" marR="0" rtl="0" algn="l">
                <a:lnSpc>
                  <a:spcPct val="100000"/>
                </a:lnSpc>
                <a:spcBef>
                  <a:spcPts val="0"/>
                </a:spcBef>
                <a:spcAft>
                  <a:spcPts val="0"/>
                </a:spcAft>
                <a:buClr>
                  <a:schemeClr val="accent1"/>
                </a:buClr>
                <a:buSzPts val="1200"/>
                <a:buFont typeface="Calibri"/>
                <a:buChar char="•"/>
              </a:pPr>
              <a:r>
                <a:rPr b="0" i="0" lang="nl-NL" sz="1200" u="none" cap="none" strike="noStrike">
                  <a:solidFill>
                    <a:schemeClr val="dk1"/>
                  </a:solidFill>
                  <a:latin typeface="Calibri"/>
                  <a:ea typeface="Calibri"/>
                  <a:cs typeface="Calibri"/>
                  <a:sym typeface="Calibri"/>
                </a:rPr>
                <a:t>Bullet</a:t>
              </a:r>
              <a:endParaRPr b="0" i="0" sz="1200" u="none" cap="none" strike="noStrike">
                <a:solidFill>
                  <a:schemeClr val="dk1"/>
                </a:solidFill>
                <a:latin typeface="Calibri"/>
                <a:ea typeface="Calibri"/>
                <a:cs typeface="Calibri"/>
                <a:sym typeface="Calibri"/>
              </a:endParaRPr>
            </a:p>
          </p:txBody>
        </p:sp>
        <p:sp>
          <p:nvSpPr>
            <p:cNvPr id="245" name="Google Shape;245;p10"/>
            <p:cNvSpPr/>
            <p:nvPr/>
          </p:nvSpPr>
          <p:spPr>
            <a:xfrm>
              <a:off x="-3604183" y="2128768"/>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246" name="Google Shape;246;p10"/>
            <p:cNvSpPr/>
            <p:nvPr/>
          </p:nvSpPr>
          <p:spPr>
            <a:xfrm>
              <a:off x="-3604183" y="1196113"/>
              <a:ext cx="3229047" cy="45922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Gebruik onder de tab </a:t>
              </a:r>
              <a:r>
                <a:rPr b="1" i="0" lang="nl-NL" sz="1200" u="none" cap="none" strike="noStrike">
                  <a:solidFill>
                    <a:srgbClr val="000000"/>
                  </a:solidFill>
                  <a:latin typeface="Calibri"/>
                  <a:ea typeface="Calibri"/>
                  <a:cs typeface="Calibri"/>
                  <a:sym typeface="Calibri"/>
                </a:rPr>
                <a:t>‘Start’</a:t>
              </a:r>
              <a:r>
                <a:rPr b="0" i="0" lang="nl-NL" sz="1200" u="none" cap="none" strike="noStrike">
                  <a:solidFill>
                    <a:srgbClr val="000000"/>
                  </a:solidFill>
                  <a:latin typeface="Calibri"/>
                  <a:ea typeface="Calibri"/>
                  <a:cs typeface="Calibri"/>
                  <a:sym typeface="Calibri"/>
                </a:rPr>
                <a:t> de </a:t>
              </a:r>
              <a:r>
                <a:rPr b="1" i="0" lang="nl-NL" sz="1200" u="none" cap="none" strike="noStrike">
                  <a:solidFill>
                    <a:srgbClr val="000000"/>
                  </a:solidFill>
                  <a:latin typeface="Calibri"/>
                  <a:ea typeface="Calibri"/>
                  <a:cs typeface="Calibri"/>
                  <a:sym typeface="Calibri"/>
                </a:rPr>
                <a:t>lijstniveau-knoppen</a:t>
              </a:r>
              <a:r>
                <a:rPr b="0" i="0" lang="nl-NL" sz="1200" u="none" cap="none" strike="noStrike">
                  <a:solidFill>
                    <a:srgbClr val="000000"/>
                  </a:solidFill>
                  <a:latin typeface="Calibri"/>
                  <a:ea typeface="Calibri"/>
                  <a:cs typeface="Calibri"/>
                  <a:sym typeface="Calibri"/>
                </a:rPr>
                <a:t> om een tekst niveau te kiezen. </a:t>
              </a:r>
              <a:br>
                <a:rPr b="0" i="0" lang="nl-NL" sz="1200" u="none" cap="none" strike="noStrike">
                  <a:solidFill>
                    <a:srgbClr val="000000"/>
                  </a:solidFill>
                  <a:latin typeface="Calibri"/>
                  <a:ea typeface="Calibri"/>
                  <a:cs typeface="Calibri"/>
                  <a:sym typeface="Calibri"/>
                </a:rPr>
              </a:br>
              <a:r>
                <a:rPr b="0" i="0" lang="nl-NL" sz="1200" u="none" cap="none" strike="noStrike">
                  <a:solidFill>
                    <a:srgbClr val="000000"/>
                  </a:solidFill>
                  <a:latin typeface="Calibri"/>
                  <a:ea typeface="Calibri"/>
                  <a:cs typeface="Calibri"/>
                  <a:sym typeface="Calibri"/>
                </a:rPr>
                <a:t>Kies uit:</a:t>
              </a:r>
              <a:endParaRPr b="0" i="0" sz="1400" u="none" cap="none" strike="noStrike">
                <a:solidFill>
                  <a:srgbClr val="000000"/>
                </a:solidFill>
                <a:latin typeface="Arial"/>
                <a:ea typeface="Arial"/>
                <a:cs typeface="Arial"/>
                <a:sym typeface="Arial"/>
              </a:endParaRPr>
            </a:p>
          </p:txBody>
        </p:sp>
        <p:sp>
          <p:nvSpPr>
            <p:cNvPr id="247" name="Google Shape;247;p10"/>
            <p:cNvSpPr/>
            <p:nvPr/>
          </p:nvSpPr>
          <p:spPr>
            <a:xfrm>
              <a:off x="-3319415" y="2128873"/>
              <a:ext cx="2949220" cy="180000"/>
            </a:xfrm>
            <a:prstGeom prst="rect">
              <a:avLst/>
            </a:prstGeom>
            <a:noFill/>
            <a:ln>
              <a:noFill/>
            </a:ln>
          </p:spPr>
          <p:txBody>
            <a:bodyPr anchorCtr="0" anchor="ctr" bIns="0" lIns="0" spcFirstLastPara="1" rIns="0" wrap="square" tIns="0">
              <a:noAutofit/>
            </a:bodyPr>
            <a:lstStyle/>
            <a:p>
              <a:pPr indent="-184150" lvl="0" marL="361950" marR="0" rtl="0" algn="l">
                <a:lnSpc>
                  <a:spcPct val="100000"/>
                </a:lnSpc>
                <a:spcBef>
                  <a:spcPts val="0"/>
                </a:spcBef>
                <a:spcAft>
                  <a:spcPts val="0"/>
                </a:spcAft>
                <a:buClr>
                  <a:schemeClr val="accent2"/>
                </a:buClr>
                <a:buSzPts val="1200"/>
                <a:buFont typeface="Calibri"/>
                <a:buChar char="•"/>
              </a:pPr>
              <a:r>
                <a:rPr b="0" i="0" lang="nl-NL" sz="1200" u="none" cap="none" strike="noStrike">
                  <a:solidFill>
                    <a:schemeClr val="dk1"/>
                  </a:solidFill>
                  <a:latin typeface="Calibri"/>
                  <a:ea typeface="Calibri"/>
                  <a:cs typeface="Calibri"/>
                  <a:sym typeface="Calibri"/>
                </a:rPr>
                <a:t>Sub-bullet #1</a:t>
              </a:r>
              <a:endParaRPr b="0" i="0" sz="1400" u="none" cap="none" strike="noStrike">
                <a:solidFill>
                  <a:srgbClr val="000000"/>
                </a:solidFill>
                <a:latin typeface="Arial"/>
                <a:ea typeface="Arial"/>
                <a:cs typeface="Arial"/>
                <a:sym typeface="Arial"/>
              </a:endParaRPr>
            </a:p>
          </p:txBody>
        </p:sp>
        <p:sp>
          <p:nvSpPr>
            <p:cNvPr id="248" name="Google Shape;248;p10"/>
            <p:cNvSpPr/>
            <p:nvPr/>
          </p:nvSpPr>
          <p:spPr>
            <a:xfrm>
              <a:off x="-3604183" y="2420052"/>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249" name="Google Shape;249;p10"/>
            <p:cNvSpPr/>
            <p:nvPr/>
          </p:nvSpPr>
          <p:spPr>
            <a:xfrm>
              <a:off x="-3319415" y="2420262"/>
              <a:ext cx="2949220" cy="180000"/>
            </a:xfrm>
            <a:prstGeom prst="rect">
              <a:avLst/>
            </a:prstGeom>
            <a:noFill/>
            <a:ln>
              <a:noFill/>
            </a:ln>
          </p:spPr>
          <p:txBody>
            <a:bodyPr anchorCtr="0" anchor="ctr" bIns="0" lIns="0" spcFirstLastPara="1" rIns="0" wrap="square" tIns="0">
              <a:noAutofit/>
            </a:bodyPr>
            <a:lstStyle/>
            <a:p>
              <a:pPr indent="-177800" lvl="0" marL="539750" marR="0" rtl="0" algn="l">
                <a:lnSpc>
                  <a:spcPct val="100000"/>
                </a:lnSpc>
                <a:spcBef>
                  <a:spcPts val="0"/>
                </a:spcBef>
                <a:spcAft>
                  <a:spcPts val="0"/>
                </a:spcAft>
                <a:buClr>
                  <a:schemeClr val="accent1"/>
                </a:buClr>
                <a:buSzPts val="1200"/>
                <a:buFont typeface="Calibri"/>
                <a:buChar char="–"/>
              </a:pPr>
              <a:r>
                <a:rPr b="0" i="0" lang="nl-NL" sz="1200" u="none" cap="none" strike="noStrike">
                  <a:solidFill>
                    <a:schemeClr val="dk1"/>
                  </a:solidFill>
                  <a:latin typeface="Calibri"/>
                  <a:ea typeface="Calibri"/>
                  <a:cs typeface="Calibri"/>
                  <a:sym typeface="Calibri"/>
                </a:rPr>
                <a:t>Sub-bullet #2</a:t>
              </a:r>
              <a:endParaRPr b="0" i="0" sz="1400" u="none" cap="none" strike="noStrike">
                <a:solidFill>
                  <a:srgbClr val="000000"/>
                </a:solidFill>
                <a:latin typeface="Arial"/>
                <a:ea typeface="Arial"/>
                <a:cs typeface="Arial"/>
                <a:sym typeface="Arial"/>
              </a:endParaRPr>
            </a:p>
          </p:txBody>
        </p:sp>
        <p:sp>
          <p:nvSpPr>
            <p:cNvPr id="250" name="Google Shape;250;p10"/>
            <p:cNvSpPr/>
            <p:nvPr/>
          </p:nvSpPr>
          <p:spPr>
            <a:xfrm>
              <a:off x="-3604183" y="2711336"/>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251" name="Google Shape;251;p10"/>
            <p:cNvSpPr/>
            <p:nvPr/>
          </p:nvSpPr>
          <p:spPr>
            <a:xfrm>
              <a:off x="-3319415" y="2711651"/>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200"/>
                <a:buFont typeface="Calibri"/>
                <a:buNone/>
              </a:pPr>
              <a:r>
                <a:rPr b="0" i="0" lang="nl-NL" sz="1200" u="none" cap="none" strike="noStrike">
                  <a:solidFill>
                    <a:schemeClr val="dk1"/>
                  </a:solidFill>
                  <a:latin typeface="Calibri"/>
                  <a:ea typeface="Calibri"/>
                  <a:cs typeface="Calibri"/>
                  <a:sym typeface="Calibri"/>
                </a:rPr>
                <a:t>Leestekst</a:t>
              </a:r>
              <a:endParaRPr b="0" i="0" sz="1400" u="none" cap="none" strike="noStrike">
                <a:solidFill>
                  <a:srgbClr val="000000"/>
                </a:solidFill>
                <a:latin typeface="Arial"/>
                <a:ea typeface="Arial"/>
                <a:cs typeface="Arial"/>
                <a:sym typeface="Arial"/>
              </a:endParaRPr>
            </a:p>
          </p:txBody>
        </p:sp>
        <p:sp>
          <p:nvSpPr>
            <p:cNvPr id="252" name="Google Shape;252;p10"/>
            <p:cNvSpPr/>
            <p:nvPr/>
          </p:nvSpPr>
          <p:spPr>
            <a:xfrm>
              <a:off x="-3604183" y="3002620"/>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253" name="Google Shape;253;p10"/>
            <p:cNvSpPr/>
            <p:nvPr/>
          </p:nvSpPr>
          <p:spPr>
            <a:xfrm>
              <a:off x="-3319415" y="3003040"/>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600"/>
                <a:buFont typeface="Calibri"/>
                <a:buNone/>
              </a:pPr>
              <a:r>
                <a:rPr b="1" i="0" lang="nl-NL" sz="1600" u="none" cap="none" strike="noStrike">
                  <a:solidFill>
                    <a:schemeClr val="accent1"/>
                  </a:solidFill>
                  <a:latin typeface="Calibri"/>
                  <a:ea typeface="Calibri"/>
                  <a:cs typeface="Calibri"/>
                  <a:sym typeface="Calibri"/>
                </a:rPr>
                <a:t>Kop #1</a:t>
              </a:r>
              <a:endParaRPr b="0" i="0" sz="1400" u="none" cap="none" strike="noStrike">
                <a:solidFill>
                  <a:srgbClr val="000000"/>
                </a:solidFill>
                <a:latin typeface="Arial"/>
                <a:ea typeface="Arial"/>
                <a:cs typeface="Arial"/>
                <a:sym typeface="Arial"/>
              </a:endParaRPr>
            </a:p>
          </p:txBody>
        </p:sp>
        <p:sp>
          <p:nvSpPr>
            <p:cNvPr id="254" name="Google Shape;254;p10"/>
            <p:cNvSpPr/>
            <p:nvPr/>
          </p:nvSpPr>
          <p:spPr>
            <a:xfrm>
              <a:off x="-3604183" y="329390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255" name="Google Shape;255;p10"/>
            <p:cNvSpPr/>
            <p:nvPr/>
          </p:nvSpPr>
          <p:spPr>
            <a:xfrm>
              <a:off x="-3319415" y="3585818"/>
              <a:ext cx="2949220" cy="180000"/>
            </a:xfrm>
            <a:prstGeom prst="rect">
              <a:avLst/>
            </a:prstGeom>
            <a:noFill/>
            <a:ln>
              <a:noFill/>
            </a:ln>
          </p:spPr>
          <p:txBody>
            <a:bodyPr anchorCtr="0" anchor="ctr" bIns="0" lIns="0" spcFirstLastPara="1" rIns="0" wrap="square" tIns="0">
              <a:noAutofit/>
            </a:bodyPr>
            <a:lstStyle/>
            <a:p>
              <a:pPr indent="-266700" lvl="0" marL="266700" marR="0" rtl="0" algn="l">
                <a:lnSpc>
                  <a:spcPct val="100000"/>
                </a:lnSpc>
                <a:spcBef>
                  <a:spcPts val="0"/>
                </a:spcBef>
                <a:spcAft>
                  <a:spcPts val="0"/>
                </a:spcAft>
                <a:buClr>
                  <a:schemeClr val="accent1"/>
                </a:buClr>
                <a:buSzPts val="1200"/>
                <a:buFont typeface="Arial"/>
                <a:buAutoNum type="arabicPeriod"/>
              </a:pPr>
              <a:r>
                <a:rPr b="0" i="0" lang="nl-NL" sz="1200" u="none" cap="none" strike="noStrike">
                  <a:solidFill>
                    <a:schemeClr val="dk1"/>
                  </a:solidFill>
                  <a:latin typeface="Calibri"/>
                  <a:ea typeface="Calibri"/>
                  <a:cs typeface="Calibri"/>
                  <a:sym typeface="Calibri"/>
                </a:rPr>
                <a:t>Numerieke bullet</a:t>
              </a:r>
              <a:endParaRPr b="0" i="0" sz="1200" u="none" cap="none" strike="noStrike">
                <a:solidFill>
                  <a:schemeClr val="dk1"/>
                </a:solidFill>
                <a:latin typeface="Calibri"/>
                <a:ea typeface="Calibri"/>
                <a:cs typeface="Calibri"/>
                <a:sym typeface="Calibri"/>
              </a:endParaRPr>
            </a:p>
          </p:txBody>
        </p:sp>
        <p:sp>
          <p:nvSpPr>
            <p:cNvPr id="256" name="Google Shape;256;p10"/>
            <p:cNvSpPr/>
            <p:nvPr/>
          </p:nvSpPr>
          <p:spPr>
            <a:xfrm>
              <a:off x="-3604183" y="3585188"/>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257" name="Google Shape;257;p10"/>
            <p:cNvSpPr/>
            <p:nvPr/>
          </p:nvSpPr>
          <p:spPr>
            <a:xfrm>
              <a:off x="-3325830" y="3877207"/>
              <a:ext cx="2949220" cy="180000"/>
            </a:xfrm>
            <a:prstGeom prst="rect">
              <a:avLst/>
            </a:prstGeom>
            <a:noFill/>
            <a:ln>
              <a:noFill/>
            </a:ln>
          </p:spPr>
          <p:txBody>
            <a:bodyPr anchorCtr="0" anchor="ctr" bIns="0" lIns="0" spcFirstLastPara="1" rIns="0" wrap="square" tIns="0">
              <a:noAutofit/>
            </a:bodyPr>
            <a:lstStyle/>
            <a:p>
              <a:pPr indent="-179388" lvl="0" marL="447675" marR="0" rtl="0" algn="l">
                <a:lnSpc>
                  <a:spcPct val="100000"/>
                </a:lnSpc>
                <a:spcBef>
                  <a:spcPts val="0"/>
                </a:spcBef>
                <a:spcAft>
                  <a:spcPts val="0"/>
                </a:spcAft>
                <a:buClr>
                  <a:schemeClr val="accent2"/>
                </a:buClr>
                <a:buSzPts val="1200"/>
                <a:buFont typeface="Arial"/>
                <a:buAutoNum type="alphaLcPeriod"/>
              </a:pPr>
              <a:r>
                <a:rPr b="0" i="0" lang="nl-NL" sz="1200" u="none" cap="none" strike="noStrike">
                  <a:solidFill>
                    <a:schemeClr val="dk1"/>
                  </a:solidFill>
                  <a:latin typeface="Calibri"/>
                  <a:ea typeface="Calibri"/>
                  <a:cs typeface="Calibri"/>
                  <a:sym typeface="Calibri"/>
                </a:rPr>
                <a:t>Alfabetische bullet</a:t>
              </a:r>
              <a:endParaRPr b="0" i="0" sz="1200" u="none" cap="none" strike="noStrike">
                <a:solidFill>
                  <a:schemeClr val="dk1"/>
                </a:solidFill>
                <a:latin typeface="Calibri"/>
                <a:ea typeface="Calibri"/>
                <a:cs typeface="Calibri"/>
                <a:sym typeface="Calibri"/>
              </a:endParaRPr>
            </a:p>
          </p:txBody>
        </p:sp>
        <p:sp>
          <p:nvSpPr>
            <p:cNvPr id="258" name="Google Shape;258;p10"/>
            <p:cNvSpPr/>
            <p:nvPr/>
          </p:nvSpPr>
          <p:spPr>
            <a:xfrm>
              <a:off x="-3604183" y="3876472"/>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259" name="Google Shape;259;p10"/>
            <p:cNvSpPr/>
            <p:nvPr/>
          </p:nvSpPr>
          <p:spPr>
            <a:xfrm>
              <a:off x="-3319415" y="4168594"/>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Calibri"/>
                <a:buNone/>
              </a:pPr>
              <a:r>
                <a:rPr b="0" i="1" lang="nl-NL" sz="1200" u="none" cap="none" strike="noStrike">
                  <a:solidFill>
                    <a:schemeClr val="dk1"/>
                  </a:solidFill>
                  <a:latin typeface="Calibri"/>
                  <a:ea typeface="Calibri"/>
                  <a:cs typeface="Calibri"/>
                  <a:sym typeface="Calibri"/>
                </a:rPr>
                <a:t>Bronvermelding</a:t>
              </a:r>
              <a:endParaRPr b="0" i="0" sz="1400" u="none" cap="none" strike="noStrike">
                <a:solidFill>
                  <a:srgbClr val="000000"/>
                </a:solidFill>
                <a:latin typeface="Arial"/>
                <a:ea typeface="Arial"/>
                <a:cs typeface="Arial"/>
                <a:sym typeface="Arial"/>
              </a:endParaRPr>
            </a:p>
          </p:txBody>
        </p:sp>
        <p:sp>
          <p:nvSpPr>
            <p:cNvPr id="260" name="Google Shape;260;p10"/>
            <p:cNvSpPr/>
            <p:nvPr/>
          </p:nvSpPr>
          <p:spPr>
            <a:xfrm>
              <a:off x="-3604183" y="416859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261" name="Google Shape;261;p10"/>
            <p:cNvSpPr/>
            <p:nvPr/>
          </p:nvSpPr>
          <p:spPr>
            <a:xfrm>
              <a:off x="-3319415" y="3294429"/>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600"/>
                <a:buFont typeface="Calibri"/>
                <a:buNone/>
              </a:pPr>
              <a:r>
                <a:rPr b="1" i="0" lang="nl-NL" sz="1600" u="none" cap="none" strike="noStrike">
                  <a:solidFill>
                    <a:schemeClr val="accent2"/>
                  </a:solidFill>
                  <a:latin typeface="Calibri"/>
                  <a:ea typeface="Calibri"/>
                  <a:cs typeface="Calibri"/>
                  <a:sym typeface="Calibri"/>
                </a:rPr>
                <a:t>Kop #2</a:t>
              </a:r>
              <a:endParaRPr b="0" i="0" sz="1400" u="none" cap="none" strike="noStrike">
                <a:solidFill>
                  <a:srgbClr val="000000"/>
                </a:solidFill>
                <a:latin typeface="Arial"/>
                <a:ea typeface="Arial"/>
                <a:cs typeface="Arial"/>
                <a:sym typeface="Arial"/>
              </a:endParaRPr>
            </a:p>
          </p:txBody>
        </p:sp>
        <p:sp>
          <p:nvSpPr>
            <p:cNvPr id="262" name="Google Shape;262;p10"/>
            <p:cNvSpPr/>
            <p:nvPr/>
          </p:nvSpPr>
          <p:spPr>
            <a:xfrm>
              <a:off x="-3786437" y="4531349"/>
              <a:ext cx="3593637" cy="828000"/>
            </a:xfrm>
            <a:prstGeom prst="rect">
              <a:avLst/>
            </a:prstGeom>
            <a:solidFill>
              <a:srgbClr val="ECECEC"/>
            </a:solidFill>
            <a:ln cap="flat" cmpd="sng" w="9525">
              <a:solidFill>
                <a:srgbClr val="ECECEC"/>
              </a:solidFill>
              <a:prstDash val="solid"/>
              <a:miter lim="800000"/>
              <a:headEnd len="sm" w="sm" type="none"/>
              <a:tailEnd len="sm" w="sm" type="none"/>
            </a:ln>
          </p:spPr>
          <p:txBody>
            <a:bodyPr anchorCtr="0" anchor="ctr"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200"/>
                <a:buFont typeface="Arial"/>
                <a:buNone/>
              </a:pPr>
              <a:r>
                <a:rPr b="1" i="0" lang="nl-NL" sz="1200" u="none" cap="none" strike="noStrike">
                  <a:solidFill>
                    <a:srgbClr val="211F26"/>
                  </a:solidFill>
                  <a:latin typeface="Calibri"/>
                  <a:ea typeface="Calibri"/>
                  <a:cs typeface="Calibri"/>
                  <a:sym typeface="Calibri"/>
                </a:rPr>
                <a:t>MEER WETEN?</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Ga naar de instructie dia </a:t>
              </a:r>
              <a:r>
                <a:rPr b="1" i="0" lang="nl-NL" sz="1200" u="none" cap="none" strike="noStrike">
                  <a:solidFill>
                    <a:srgbClr val="211F26"/>
                  </a:solidFill>
                  <a:latin typeface="Calibri"/>
                  <a:ea typeface="Calibri"/>
                  <a:cs typeface="Calibri"/>
                  <a:sym typeface="Calibri"/>
                </a:rPr>
                <a:t>‘VIDEO INSTRUCTIES’</a:t>
              </a:r>
              <a:r>
                <a:rPr b="0" i="0" lang="nl-NL" sz="1200" u="none" cap="none" strike="noStrike">
                  <a:solidFill>
                    <a:srgbClr val="211F26"/>
                  </a:solidFill>
                  <a:latin typeface="Calibri"/>
                  <a:ea typeface="Calibri"/>
                  <a:cs typeface="Calibri"/>
                  <a:sym typeface="Calibri"/>
                </a:rPr>
                <a:t>.</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Deze vind je vooraan de presentatie of voeg je in via </a:t>
              </a:r>
              <a:r>
                <a:rPr b="0" i="1" lang="nl-NL" sz="1200" u="none" cap="none" strike="noStrike">
                  <a:solidFill>
                    <a:srgbClr val="211F26"/>
                  </a:solidFill>
                  <a:latin typeface="Calibri"/>
                  <a:ea typeface="Calibri"/>
                  <a:cs typeface="Calibri"/>
                  <a:sym typeface="Calibri"/>
                </a:rPr>
                <a:t>‘Start’</a:t>
              </a:r>
              <a:r>
                <a:rPr b="0" i="0" lang="nl-NL" sz="1200" u="none" cap="none" strike="noStrike">
                  <a:solidFill>
                    <a:srgbClr val="211F26"/>
                  </a:solidFill>
                  <a:latin typeface="Calibri"/>
                  <a:ea typeface="Calibri"/>
                  <a:cs typeface="Calibri"/>
                  <a:sym typeface="Calibri"/>
                </a:rPr>
                <a:t> &gt; </a:t>
              </a:r>
              <a:r>
                <a:rPr b="0" i="1" lang="nl-NL" sz="1200" u="none" cap="none" strike="noStrike">
                  <a:solidFill>
                    <a:srgbClr val="211F26"/>
                  </a:solidFill>
                  <a:latin typeface="Calibri"/>
                  <a:ea typeface="Calibri"/>
                  <a:cs typeface="Calibri"/>
                  <a:sym typeface="Calibri"/>
                </a:rPr>
                <a:t>‘Nieuwe dia’</a:t>
              </a:r>
              <a:endParaRPr b="0" i="0" sz="1400" u="none" cap="none" strike="noStrike">
                <a:solidFill>
                  <a:srgbClr val="000000"/>
                </a:solidFill>
                <a:latin typeface="Arial"/>
                <a:ea typeface="Arial"/>
                <a:cs typeface="Arial"/>
                <a:sym typeface="Arial"/>
              </a:endParaRPr>
            </a:p>
          </p:txBody>
        </p:sp>
        <p:grpSp>
          <p:nvGrpSpPr>
            <p:cNvPr id="263" name="Google Shape;263;p10"/>
            <p:cNvGrpSpPr/>
            <p:nvPr/>
          </p:nvGrpSpPr>
          <p:grpSpPr>
            <a:xfrm>
              <a:off x="-376736" y="4400186"/>
              <a:ext cx="283685" cy="283685"/>
              <a:chOff x="-510741" y="5913713"/>
              <a:chExt cx="267555" cy="267555"/>
            </a:xfrm>
          </p:grpSpPr>
          <p:sp>
            <p:nvSpPr>
              <p:cNvPr id="264" name="Google Shape;264;p10"/>
              <p:cNvSpPr/>
              <p:nvPr/>
            </p:nvSpPr>
            <p:spPr>
              <a:xfrm>
                <a:off x="-491853" y="5932072"/>
                <a:ext cx="230835" cy="230835"/>
              </a:xfrm>
              <a:prstGeom prst="ellipse">
                <a:avLst/>
              </a:prstGeom>
              <a:solidFill>
                <a:srgbClr val="211F26"/>
              </a:solidFill>
              <a:ln>
                <a:noFill/>
              </a:ln>
            </p:spPr>
            <p:txBody>
              <a:bodyPr anchorCtr="0" anchor="ctr" bIns="180000" lIns="180000" spcFirstLastPara="1" rIns="180000" wrap="square" tIns="180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descr="Informatie" id="265" name="Google Shape;265;p10"/>
              <p:cNvSpPr/>
              <p:nvPr/>
            </p:nvSpPr>
            <p:spPr>
              <a:xfrm>
                <a:off x="-510741" y="5913713"/>
                <a:ext cx="267555" cy="267555"/>
              </a:xfrm>
              <a:custGeom>
                <a:rect b="b" l="l" r="r" t="t"/>
                <a:pathLst>
                  <a:path extrusionOk="0" h="291719" w="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11F26"/>
                  </a:solidFill>
                  <a:latin typeface="Calibri"/>
                  <a:ea typeface="Calibri"/>
                  <a:cs typeface="Calibri"/>
                  <a:sym typeface="Calibri"/>
                </a:endParaRPr>
              </a:p>
            </p:txBody>
          </p:sp>
        </p:grpSp>
        <p:grpSp>
          <p:nvGrpSpPr>
            <p:cNvPr id="266" name="Google Shape;266;p10"/>
            <p:cNvGrpSpPr/>
            <p:nvPr/>
          </p:nvGrpSpPr>
          <p:grpSpPr>
            <a:xfrm>
              <a:off x="-3605171" y="458674"/>
              <a:ext cx="3234311" cy="558875"/>
              <a:chOff x="-3605171" y="458674"/>
              <a:chExt cx="3234311" cy="558875"/>
            </a:xfrm>
          </p:grpSpPr>
          <p:sp>
            <p:nvSpPr>
              <p:cNvPr id="267" name="Google Shape;267;p10"/>
              <p:cNvSpPr/>
              <p:nvPr/>
            </p:nvSpPr>
            <p:spPr>
              <a:xfrm>
                <a:off x="-3604183" y="458674"/>
                <a:ext cx="393459" cy="184058"/>
              </a:xfrm>
              <a:prstGeom prst="rect">
                <a:avLst/>
              </a:prstGeom>
              <a:solidFill>
                <a:srgbClr val="F8F8F8"/>
              </a:solidFill>
              <a:ln>
                <a:noFill/>
              </a:ln>
            </p:spPr>
            <p:txBody>
              <a:bodyPr anchorCtr="0" anchor="t" bIns="0" lIns="0" spcFirstLastPara="1" rIns="0" wrap="square" tIns="18000">
                <a:noAutofit/>
              </a:bodyPr>
              <a:lstStyle/>
              <a:p>
                <a:pPr indent="0" lvl="0" marL="0" marR="0" rtl="0" algn="ctr">
                  <a:lnSpc>
                    <a:spcPct val="100000"/>
                  </a:lnSpc>
                  <a:spcBef>
                    <a:spcPts val="0"/>
                  </a:spcBef>
                  <a:spcAft>
                    <a:spcPts val="0"/>
                  </a:spcAft>
                  <a:buClr>
                    <a:srgbClr val="000000"/>
                  </a:buClr>
                  <a:buSzPts val="900"/>
                  <a:buFont typeface="Arial"/>
                  <a:buNone/>
                </a:pPr>
                <a:r>
                  <a:rPr b="1" i="0" lang="nl-NL" sz="900" u="none" cap="none" strike="noStrike">
                    <a:solidFill>
                      <a:srgbClr val="211F26"/>
                    </a:solidFill>
                    <a:latin typeface="Calibri"/>
                    <a:ea typeface="Calibri"/>
                    <a:cs typeface="Calibri"/>
                    <a:sym typeface="Calibri"/>
                  </a:rPr>
                  <a:t>Start</a:t>
                </a:r>
                <a:endParaRPr b="0" i="0" sz="1400" u="none" cap="none" strike="noStrike">
                  <a:solidFill>
                    <a:srgbClr val="000000"/>
                  </a:solidFill>
                  <a:latin typeface="Arial"/>
                  <a:ea typeface="Arial"/>
                  <a:cs typeface="Arial"/>
                  <a:sym typeface="Arial"/>
                </a:endParaRPr>
              </a:p>
            </p:txBody>
          </p:sp>
          <p:sp>
            <p:nvSpPr>
              <p:cNvPr id="268" name="Google Shape;268;p10"/>
              <p:cNvSpPr/>
              <p:nvPr/>
            </p:nvSpPr>
            <p:spPr>
              <a:xfrm>
                <a:off x="-3599184" y="621345"/>
                <a:ext cx="383782" cy="27171"/>
              </a:xfrm>
              <a:prstGeom prst="rect">
                <a:avLst/>
              </a:prstGeom>
              <a:solidFill>
                <a:srgbClr val="B7462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nvGrpSpPr>
              <p:cNvPr id="269" name="Google Shape;269;p10"/>
              <p:cNvGrpSpPr/>
              <p:nvPr/>
            </p:nvGrpSpPr>
            <p:grpSpPr>
              <a:xfrm>
                <a:off x="-3386247" y="830871"/>
                <a:ext cx="139423" cy="109566"/>
                <a:chOff x="-2866744" y="827071"/>
                <a:chExt cx="168701" cy="132575"/>
              </a:xfrm>
            </p:grpSpPr>
            <p:grpSp>
              <p:nvGrpSpPr>
                <p:cNvPr id="270" name="Google Shape;270;p10"/>
                <p:cNvGrpSpPr/>
                <p:nvPr/>
              </p:nvGrpSpPr>
              <p:grpSpPr>
                <a:xfrm>
                  <a:off x="-2866744" y="827071"/>
                  <a:ext cx="168701" cy="132575"/>
                  <a:chOff x="-2866744" y="827071"/>
                  <a:chExt cx="168701" cy="132575"/>
                </a:xfrm>
              </p:grpSpPr>
              <p:cxnSp>
                <p:nvCxnSpPr>
                  <p:cNvPr id="271" name="Google Shape;271;p10"/>
                  <p:cNvCxnSpPr/>
                  <p:nvPr/>
                </p:nvCxnSpPr>
                <p:spPr>
                  <a:xfrm>
                    <a:off x="-2866744" y="827071"/>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72" name="Google Shape;272;p10"/>
                  <p:cNvCxnSpPr/>
                  <p:nvPr/>
                </p:nvCxnSpPr>
                <p:spPr>
                  <a:xfrm>
                    <a:off x="-2866744" y="959646"/>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73" name="Google Shape;273;p10"/>
                  <p:cNvCxnSpPr/>
                  <p:nvPr/>
                </p:nvCxnSpPr>
                <p:spPr>
                  <a:xfrm>
                    <a:off x="-2773990" y="926503"/>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74" name="Google Shape;274;p10"/>
                  <p:cNvCxnSpPr/>
                  <p:nvPr/>
                </p:nvCxnSpPr>
                <p:spPr>
                  <a:xfrm>
                    <a:off x="-2773990" y="893359"/>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75" name="Google Shape;275;p10"/>
                  <p:cNvCxnSpPr/>
                  <p:nvPr/>
                </p:nvCxnSpPr>
                <p:spPr>
                  <a:xfrm>
                    <a:off x="-2773990" y="860215"/>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276" name="Google Shape;276;p10"/>
                <p:cNvSpPr/>
                <p:nvPr/>
              </p:nvSpPr>
              <p:spPr>
                <a:xfrm>
                  <a:off x="-2866744" y="858737"/>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277" name="Google Shape;277;p10"/>
              <p:cNvGrpSpPr/>
              <p:nvPr/>
            </p:nvGrpSpPr>
            <p:grpSpPr>
              <a:xfrm>
                <a:off x="-3605171" y="830871"/>
                <a:ext cx="139423" cy="109566"/>
                <a:chOff x="-2866744" y="518074"/>
                <a:chExt cx="168701" cy="132575"/>
              </a:xfrm>
            </p:grpSpPr>
            <p:grpSp>
              <p:nvGrpSpPr>
                <p:cNvPr id="278" name="Google Shape;278;p10"/>
                <p:cNvGrpSpPr/>
                <p:nvPr/>
              </p:nvGrpSpPr>
              <p:grpSpPr>
                <a:xfrm>
                  <a:off x="-2866744" y="518074"/>
                  <a:ext cx="168701" cy="132575"/>
                  <a:chOff x="-2866744" y="518074"/>
                  <a:chExt cx="168701" cy="132575"/>
                </a:xfrm>
              </p:grpSpPr>
              <p:cxnSp>
                <p:nvCxnSpPr>
                  <p:cNvPr id="279" name="Google Shape;279;p10"/>
                  <p:cNvCxnSpPr/>
                  <p:nvPr/>
                </p:nvCxnSpPr>
                <p:spPr>
                  <a:xfrm>
                    <a:off x="-2866744" y="518074"/>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80" name="Google Shape;280;p10"/>
                  <p:cNvCxnSpPr/>
                  <p:nvPr/>
                </p:nvCxnSpPr>
                <p:spPr>
                  <a:xfrm>
                    <a:off x="-2866744" y="650649"/>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81" name="Google Shape;281;p10"/>
                  <p:cNvCxnSpPr/>
                  <p:nvPr/>
                </p:nvCxnSpPr>
                <p:spPr>
                  <a:xfrm>
                    <a:off x="-2773990" y="617506"/>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82" name="Google Shape;282;p10"/>
                  <p:cNvCxnSpPr/>
                  <p:nvPr/>
                </p:nvCxnSpPr>
                <p:spPr>
                  <a:xfrm>
                    <a:off x="-2773990" y="584362"/>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83" name="Google Shape;283;p10"/>
                  <p:cNvCxnSpPr/>
                  <p:nvPr/>
                </p:nvCxnSpPr>
                <p:spPr>
                  <a:xfrm>
                    <a:off x="-2773990" y="551218"/>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284" name="Google Shape;284;p10"/>
                <p:cNvSpPr/>
                <p:nvPr/>
              </p:nvSpPr>
              <p:spPr>
                <a:xfrm flipH="1">
                  <a:off x="-2866744" y="549740"/>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cxnSp>
            <p:nvCxnSpPr>
              <p:cNvPr id="285" name="Google Shape;285;p10"/>
              <p:cNvCxnSpPr/>
              <p:nvPr/>
            </p:nvCxnSpPr>
            <p:spPr>
              <a:xfrm flipH="1" rot="10800000">
                <a:off x="-3459956" y="588169"/>
                <a:ext cx="547687" cy="219076"/>
              </a:xfrm>
              <a:prstGeom prst="straightConnector1">
                <a:avLst/>
              </a:prstGeom>
              <a:noFill/>
              <a:ln cap="rnd" cmpd="sng" w="19050">
                <a:solidFill>
                  <a:schemeClr val="accent1"/>
                </a:solidFill>
                <a:prstDash val="solid"/>
                <a:round/>
                <a:headEnd len="med" w="med" type="oval"/>
                <a:tailEnd len="sm" w="sm" type="none"/>
              </a:ln>
            </p:spPr>
          </p:cxnSp>
          <p:cxnSp>
            <p:nvCxnSpPr>
              <p:cNvPr id="286" name="Google Shape;286;p10"/>
              <p:cNvCxnSpPr/>
              <p:nvPr/>
            </p:nvCxnSpPr>
            <p:spPr>
              <a:xfrm>
                <a:off x="-3224213" y="828675"/>
                <a:ext cx="319088" cy="0"/>
              </a:xfrm>
              <a:prstGeom prst="straightConnector1">
                <a:avLst/>
              </a:prstGeom>
              <a:noFill/>
              <a:ln cap="rnd" cmpd="sng" w="19050">
                <a:solidFill>
                  <a:schemeClr val="accent1"/>
                </a:solidFill>
                <a:prstDash val="solid"/>
                <a:round/>
                <a:headEnd len="med" w="med" type="oval"/>
                <a:tailEnd len="sm" w="sm" type="none"/>
              </a:ln>
            </p:spPr>
          </p:cxnSp>
          <p:sp>
            <p:nvSpPr>
              <p:cNvPr id="287" name="Google Shape;287;p10"/>
              <p:cNvSpPr/>
              <p:nvPr/>
            </p:nvSpPr>
            <p:spPr>
              <a:xfrm>
                <a:off x="-2559903" y="512179"/>
                <a:ext cx="2189042" cy="151083"/>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100"/>
                  <a:buFont typeface="Calibri"/>
                  <a:buNone/>
                </a:pPr>
                <a:r>
                  <a:rPr b="0" i="0" lang="nl-NL" sz="1100" u="none" cap="none" strike="noStrike">
                    <a:solidFill>
                      <a:schemeClr val="dk1"/>
                    </a:solidFill>
                    <a:latin typeface="Calibri"/>
                    <a:ea typeface="Calibri"/>
                    <a:cs typeface="Calibri"/>
                    <a:sym typeface="Calibri"/>
                  </a:rPr>
                  <a:t>Lijstniveau verlagen</a:t>
                </a:r>
                <a:endParaRPr b="0" i="0" sz="1400" u="none" cap="none" strike="noStrike">
                  <a:solidFill>
                    <a:srgbClr val="000000"/>
                  </a:solidFill>
                  <a:latin typeface="Arial"/>
                  <a:ea typeface="Arial"/>
                  <a:cs typeface="Arial"/>
                  <a:sym typeface="Arial"/>
                </a:endParaRPr>
              </a:p>
            </p:txBody>
          </p:sp>
          <p:sp>
            <p:nvSpPr>
              <p:cNvPr id="288" name="Google Shape;288;p10"/>
              <p:cNvSpPr/>
              <p:nvPr/>
            </p:nvSpPr>
            <p:spPr>
              <a:xfrm>
                <a:off x="-2559903" y="819562"/>
                <a:ext cx="2189043" cy="142202"/>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100"/>
                  <a:buFont typeface="Calibri"/>
                  <a:buNone/>
                </a:pPr>
                <a:r>
                  <a:rPr b="0" i="0" lang="nl-NL" sz="1100" u="none" cap="none" strike="noStrike">
                    <a:solidFill>
                      <a:schemeClr val="dk1"/>
                    </a:solidFill>
                    <a:latin typeface="Calibri"/>
                    <a:ea typeface="Calibri"/>
                    <a:cs typeface="Calibri"/>
                    <a:sym typeface="Calibri"/>
                  </a:rPr>
                  <a:t>Lijstniveau verhogen</a:t>
                </a:r>
                <a:endParaRPr b="0" i="0" sz="1400" u="none" cap="none" strike="noStrike">
                  <a:solidFill>
                    <a:srgbClr val="000000"/>
                  </a:solidFill>
                  <a:latin typeface="Arial"/>
                  <a:ea typeface="Arial"/>
                  <a:cs typeface="Arial"/>
                  <a:sym typeface="Arial"/>
                </a:endParaRPr>
              </a:p>
            </p:txBody>
          </p:sp>
          <p:grpSp>
            <p:nvGrpSpPr>
              <p:cNvPr id="289" name="Google Shape;289;p10"/>
              <p:cNvGrpSpPr/>
              <p:nvPr/>
            </p:nvGrpSpPr>
            <p:grpSpPr>
              <a:xfrm>
                <a:off x="-2916763" y="769168"/>
                <a:ext cx="268738" cy="248381"/>
                <a:chOff x="-2916763" y="769168"/>
                <a:chExt cx="268738" cy="248381"/>
              </a:xfrm>
            </p:grpSpPr>
            <p:sp>
              <p:nvSpPr>
                <p:cNvPr id="290" name="Google Shape;290;p10"/>
                <p:cNvSpPr/>
                <p:nvPr/>
              </p:nvSpPr>
              <p:spPr>
                <a:xfrm>
                  <a:off x="-2916763" y="769168"/>
                  <a:ext cx="268738" cy="248381"/>
                </a:xfrm>
                <a:prstGeom prst="rect">
                  <a:avLst/>
                </a:prstGeom>
                <a:solidFill>
                  <a:srgbClr val="FFFFFF"/>
                </a:solidFill>
                <a:ln cap="flat" cmpd="sng" w="9525">
                  <a:solidFill>
                    <a:srgbClr val="DADADA"/>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211F26"/>
                    </a:solidFill>
                    <a:latin typeface="Calibri"/>
                    <a:ea typeface="Calibri"/>
                    <a:cs typeface="Calibri"/>
                    <a:sym typeface="Calibri"/>
                  </a:endParaRPr>
                </a:p>
              </p:txBody>
            </p:sp>
            <p:grpSp>
              <p:nvGrpSpPr>
                <p:cNvPr id="291" name="Google Shape;291;p10"/>
                <p:cNvGrpSpPr/>
                <p:nvPr/>
              </p:nvGrpSpPr>
              <p:grpSpPr>
                <a:xfrm>
                  <a:off x="-2866744" y="827071"/>
                  <a:ext cx="168701" cy="132575"/>
                  <a:chOff x="-2866744" y="827071"/>
                  <a:chExt cx="168701" cy="132575"/>
                </a:xfrm>
              </p:grpSpPr>
              <p:cxnSp>
                <p:nvCxnSpPr>
                  <p:cNvPr id="292" name="Google Shape;292;p10"/>
                  <p:cNvCxnSpPr/>
                  <p:nvPr/>
                </p:nvCxnSpPr>
                <p:spPr>
                  <a:xfrm>
                    <a:off x="-2866744" y="827071"/>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93" name="Google Shape;293;p10"/>
                  <p:cNvCxnSpPr/>
                  <p:nvPr/>
                </p:nvCxnSpPr>
                <p:spPr>
                  <a:xfrm>
                    <a:off x="-2866744" y="959646"/>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94" name="Google Shape;294;p10"/>
                  <p:cNvCxnSpPr/>
                  <p:nvPr/>
                </p:nvCxnSpPr>
                <p:spPr>
                  <a:xfrm>
                    <a:off x="-2773990" y="926503"/>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95" name="Google Shape;295;p10"/>
                  <p:cNvCxnSpPr/>
                  <p:nvPr/>
                </p:nvCxnSpPr>
                <p:spPr>
                  <a:xfrm>
                    <a:off x="-2773990" y="893359"/>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296" name="Google Shape;296;p10"/>
                  <p:cNvCxnSpPr/>
                  <p:nvPr/>
                </p:nvCxnSpPr>
                <p:spPr>
                  <a:xfrm>
                    <a:off x="-2773990" y="860215"/>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297" name="Google Shape;297;p10"/>
                <p:cNvSpPr/>
                <p:nvPr/>
              </p:nvSpPr>
              <p:spPr>
                <a:xfrm>
                  <a:off x="-2866744" y="858737"/>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298" name="Google Shape;298;p10"/>
              <p:cNvGrpSpPr/>
              <p:nvPr/>
            </p:nvGrpSpPr>
            <p:grpSpPr>
              <a:xfrm>
                <a:off x="-2916763" y="460171"/>
                <a:ext cx="268738" cy="248381"/>
                <a:chOff x="-2916763" y="460171"/>
                <a:chExt cx="268738" cy="248381"/>
              </a:xfrm>
            </p:grpSpPr>
            <p:sp>
              <p:nvSpPr>
                <p:cNvPr id="299" name="Google Shape;299;p10"/>
                <p:cNvSpPr/>
                <p:nvPr/>
              </p:nvSpPr>
              <p:spPr>
                <a:xfrm>
                  <a:off x="-2916763" y="460171"/>
                  <a:ext cx="268738" cy="248381"/>
                </a:xfrm>
                <a:prstGeom prst="rect">
                  <a:avLst/>
                </a:prstGeom>
                <a:solidFill>
                  <a:srgbClr val="FFFFFF"/>
                </a:solidFill>
                <a:ln cap="flat" cmpd="sng" w="9525">
                  <a:solidFill>
                    <a:srgbClr val="DADADA"/>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211F26"/>
                    </a:solidFill>
                    <a:latin typeface="Calibri"/>
                    <a:ea typeface="Calibri"/>
                    <a:cs typeface="Calibri"/>
                    <a:sym typeface="Calibri"/>
                  </a:endParaRPr>
                </a:p>
              </p:txBody>
            </p:sp>
            <p:grpSp>
              <p:nvGrpSpPr>
                <p:cNvPr id="300" name="Google Shape;300;p10"/>
                <p:cNvGrpSpPr/>
                <p:nvPr/>
              </p:nvGrpSpPr>
              <p:grpSpPr>
                <a:xfrm>
                  <a:off x="-2866744" y="518074"/>
                  <a:ext cx="168701" cy="132575"/>
                  <a:chOff x="-2866744" y="518074"/>
                  <a:chExt cx="168701" cy="132575"/>
                </a:xfrm>
              </p:grpSpPr>
              <p:cxnSp>
                <p:nvCxnSpPr>
                  <p:cNvPr id="301" name="Google Shape;301;p10"/>
                  <p:cNvCxnSpPr/>
                  <p:nvPr/>
                </p:nvCxnSpPr>
                <p:spPr>
                  <a:xfrm>
                    <a:off x="-2866744" y="518074"/>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02" name="Google Shape;302;p10"/>
                  <p:cNvCxnSpPr/>
                  <p:nvPr/>
                </p:nvCxnSpPr>
                <p:spPr>
                  <a:xfrm>
                    <a:off x="-2866744" y="650649"/>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03" name="Google Shape;303;p10"/>
                  <p:cNvCxnSpPr/>
                  <p:nvPr/>
                </p:nvCxnSpPr>
                <p:spPr>
                  <a:xfrm>
                    <a:off x="-2773990" y="617506"/>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04" name="Google Shape;304;p10"/>
                  <p:cNvCxnSpPr/>
                  <p:nvPr/>
                </p:nvCxnSpPr>
                <p:spPr>
                  <a:xfrm>
                    <a:off x="-2773990" y="584362"/>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05" name="Google Shape;305;p10"/>
                  <p:cNvCxnSpPr/>
                  <p:nvPr/>
                </p:nvCxnSpPr>
                <p:spPr>
                  <a:xfrm>
                    <a:off x="-2773990" y="551218"/>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306" name="Google Shape;306;p10"/>
                <p:cNvSpPr/>
                <p:nvPr/>
              </p:nvSpPr>
              <p:spPr>
                <a:xfrm flipH="1">
                  <a:off x="-2866744" y="549740"/>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grpSp>
      <p:sp>
        <p:nvSpPr>
          <p:cNvPr id="307" name="Google Shape;307;p10"/>
          <p:cNvSpPr/>
          <p:nvPr/>
        </p:nvSpPr>
        <p:spPr>
          <a:xfrm>
            <a:off x="0" y="-425941"/>
            <a:ext cx="1067600"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chemeClr val="accent1"/>
                </a:solidFill>
                <a:latin typeface="Arial"/>
                <a:ea typeface="Arial"/>
                <a:cs typeface="Arial"/>
                <a:sym typeface="Arial"/>
              </a:rPr>
              <a:t>Titel + tekst</a:t>
            </a:r>
            <a:endParaRPr b="0" i="0" sz="1400" u="none" cap="none" strike="noStrike">
              <a:solidFill>
                <a:srgbClr val="000000"/>
              </a:solidFill>
              <a:latin typeface="Arial"/>
              <a:ea typeface="Arial"/>
              <a:cs typeface="Arial"/>
              <a:sym typeface="Arial"/>
            </a:endParaRPr>
          </a:p>
        </p:txBody>
      </p:sp>
      <p:sp>
        <p:nvSpPr>
          <p:cNvPr id="308" name="Google Shape;308;p10"/>
          <p:cNvSpPr txBox="1"/>
          <p:nvPr>
            <p:ph type="title"/>
          </p:nvPr>
        </p:nvSpPr>
        <p:spPr>
          <a:xfrm>
            <a:off x="615950" y="609600"/>
            <a:ext cx="10952162" cy="4810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750"/>
                                        <p:tgtEl>
                                          <p:spTgt spid="308"/>
                                        </p:tgtEl>
                                      </p:cBhvr>
                                    </p:animEffect>
                                  </p:childTnLst>
                                </p:cTn>
                              </p:par>
                              <p:par>
                                <p:cTn fill="hold" nodeType="withEffect" presetClass="entr" presetID="10" presetSubtype="0">
                                  <p:stCondLst>
                                    <p:cond delay="250"/>
                                  </p:stCondLst>
                                  <p:childTnLst>
                                    <p:set>
                                      <p:cBhvr>
                                        <p:cTn dur="1" fill="hold">
                                          <p:stCondLst>
                                            <p:cond delay="0"/>
                                          </p:stCondLst>
                                        </p:cTn>
                                        <p:tgtEl>
                                          <p:spTgt spid="240"/>
                                        </p:tgtEl>
                                        <p:attrNameLst>
                                          <p:attrName>style.visibility</p:attrName>
                                        </p:attrNameLst>
                                      </p:cBhvr>
                                      <p:to>
                                        <p:strVal val="visible"/>
                                      </p:to>
                                    </p:set>
                                    <p:animEffect filter="fade" transition="in">
                                      <p:cBhvr>
                                        <p:cTn dur="75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p:cSld name="Titel">
    <p:spTree>
      <p:nvGrpSpPr>
        <p:cNvPr id="309" name="Shape 309"/>
        <p:cNvGrpSpPr/>
        <p:nvPr/>
      </p:nvGrpSpPr>
      <p:grpSpPr>
        <a:xfrm>
          <a:off x="0" y="0"/>
          <a:ext cx="0" cy="0"/>
          <a:chOff x="0" y="0"/>
          <a:chExt cx="0" cy="0"/>
        </a:xfrm>
      </p:grpSpPr>
      <p:sp>
        <p:nvSpPr>
          <p:cNvPr id="310" name="Google Shape;310;p15"/>
          <p:cNvSpPr txBox="1"/>
          <p:nvPr>
            <p:ph idx="10" type="dt"/>
          </p:nvPr>
        </p:nvSpPr>
        <p:spPr>
          <a:xfrm>
            <a:off x="9278694" y="7290437"/>
            <a:ext cx="2913306" cy="144759"/>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15"/>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cap="flat" cmpd="sng" w="9525">
              <a:solidFill>
                <a:srgbClr val="ECECEC"/>
              </a:solidFill>
              <a:prstDash val="solid"/>
              <a:miter lim="800000"/>
              <a:headEnd len="sm" w="sm" type="none"/>
              <a:tailEnd len="sm" w="sm" type="none"/>
            </a:ln>
          </p:spPr>
          <p:txBody>
            <a:bodyPr anchorCtr="0" anchor="t"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400"/>
                <a:buFont typeface="Arial"/>
                <a:buNone/>
              </a:pPr>
              <a:r>
                <a:rPr b="1" i="0" lang="nl-NL" sz="1400" u="none" cap="none" strike="noStrike">
                  <a:solidFill>
                    <a:schemeClr val="accent1"/>
                  </a:solidFill>
                  <a:latin typeface="Calibri"/>
                  <a:ea typeface="Calibri"/>
                  <a:cs typeface="Calibri"/>
                  <a:sym typeface="Calibri"/>
                </a:rPr>
                <a:t>LIJSTNIVEAU KIEZEN</a:t>
              </a:r>
              <a:endParaRPr b="0" i="0" sz="1400" u="none" cap="none" strike="noStrik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anchorCtr="0" anchor="ctr" bIns="0" lIns="0" spcFirstLastPara="1" rIns="0" wrap="square" tIns="0">
              <a:noAutofit/>
            </a:bodyPr>
            <a:lstStyle/>
            <a:p>
              <a:pPr indent="-177800" lvl="0" marL="177800" marR="0" rtl="0" algn="l">
                <a:lnSpc>
                  <a:spcPct val="100000"/>
                </a:lnSpc>
                <a:spcBef>
                  <a:spcPts val="0"/>
                </a:spcBef>
                <a:spcAft>
                  <a:spcPts val="0"/>
                </a:spcAft>
                <a:buClr>
                  <a:schemeClr val="accent1"/>
                </a:buClr>
                <a:buSzPts val="1200"/>
                <a:buFont typeface="Calibri"/>
                <a:buChar char="•"/>
              </a:pPr>
              <a:r>
                <a:rPr b="0" i="0" lang="nl-NL" sz="1200" u="none" cap="none" strike="noStrike">
                  <a:solidFill>
                    <a:schemeClr val="dk1"/>
                  </a:solidFill>
                  <a:latin typeface="Calibri"/>
                  <a:ea typeface="Calibri"/>
                  <a:cs typeface="Calibri"/>
                  <a:sym typeface="Calibri"/>
                </a:rPr>
                <a:t>Bullet</a:t>
              </a:r>
              <a:endParaRPr b="0" i="0" sz="1200" u="none" cap="none" strike="noStrik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Calibri"/>
                <a:buNone/>
              </a:pPr>
              <a:r>
                <a:rPr b="0" i="0" lang="nl-NL" sz="1200" u="none" cap="none" strike="noStrike">
                  <a:solidFill>
                    <a:srgbClr val="000000"/>
                  </a:solidFill>
                  <a:latin typeface="Calibri"/>
                  <a:ea typeface="Calibri"/>
                  <a:cs typeface="Calibri"/>
                  <a:sym typeface="Calibri"/>
                </a:rPr>
                <a:t>Gebruik onder de tab </a:t>
              </a:r>
              <a:r>
                <a:rPr b="1" i="0" lang="nl-NL" sz="1200" u="none" cap="none" strike="noStrike">
                  <a:solidFill>
                    <a:srgbClr val="000000"/>
                  </a:solidFill>
                  <a:latin typeface="Calibri"/>
                  <a:ea typeface="Calibri"/>
                  <a:cs typeface="Calibri"/>
                  <a:sym typeface="Calibri"/>
                </a:rPr>
                <a:t>‘Start’</a:t>
              </a:r>
              <a:r>
                <a:rPr b="0" i="0" lang="nl-NL" sz="1200" u="none" cap="none" strike="noStrike">
                  <a:solidFill>
                    <a:srgbClr val="000000"/>
                  </a:solidFill>
                  <a:latin typeface="Calibri"/>
                  <a:ea typeface="Calibri"/>
                  <a:cs typeface="Calibri"/>
                  <a:sym typeface="Calibri"/>
                </a:rPr>
                <a:t> de </a:t>
              </a:r>
              <a:r>
                <a:rPr b="1" i="0" lang="nl-NL" sz="1200" u="none" cap="none" strike="noStrike">
                  <a:solidFill>
                    <a:srgbClr val="000000"/>
                  </a:solidFill>
                  <a:latin typeface="Calibri"/>
                  <a:ea typeface="Calibri"/>
                  <a:cs typeface="Calibri"/>
                  <a:sym typeface="Calibri"/>
                </a:rPr>
                <a:t>lijstniveau-knoppen</a:t>
              </a:r>
              <a:r>
                <a:rPr b="0" i="0" lang="nl-NL" sz="1200" u="none" cap="none" strike="noStrike">
                  <a:solidFill>
                    <a:srgbClr val="000000"/>
                  </a:solidFill>
                  <a:latin typeface="Calibri"/>
                  <a:ea typeface="Calibri"/>
                  <a:cs typeface="Calibri"/>
                  <a:sym typeface="Calibri"/>
                </a:rPr>
                <a:t> om een tekst niveau te kiezen. </a:t>
              </a:r>
              <a:br>
                <a:rPr b="0" i="0" lang="nl-NL" sz="1200" u="none" cap="none" strike="noStrike">
                  <a:solidFill>
                    <a:srgbClr val="000000"/>
                  </a:solidFill>
                  <a:latin typeface="Calibri"/>
                  <a:ea typeface="Calibri"/>
                  <a:cs typeface="Calibri"/>
                  <a:sym typeface="Calibri"/>
                </a:rPr>
              </a:br>
              <a:r>
                <a:rPr b="0" i="0" lang="nl-NL" sz="1200" u="none" cap="none" strike="noStrike">
                  <a:solidFill>
                    <a:srgbClr val="000000"/>
                  </a:solidFill>
                  <a:latin typeface="Calibri"/>
                  <a:ea typeface="Calibri"/>
                  <a:cs typeface="Calibri"/>
                  <a:sym typeface="Calibri"/>
                </a:rPr>
                <a:t>Kies uit:</a:t>
              </a:r>
              <a:endParaRPr b="0" i="0" sz="1400" u="none" cap="none" strike="noStrik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anchorCtr="0" anchor="ctr" bIns="0" lIns="0" spcFirstLastPara="1" rIns="0" wrap="square" tIns="0">
              <a:noAutofit/>
            </a:bodyPr>
            <a:lstStyle/>
            <a:p>
              <a:pPr indent="-184150" lvl="0" marL="361950" marR="0" rtl="0" algn="l">
                <a:lnSpc>
                  <a:spcPct val="100000"/>
                </a:lnSpc>
                <a:spcBef>
                  <a:spcPts val="0"/>
                </a:spcBef>
                <a:spcAft>
                  <a:spcPts val="0"/>
                </a:spcAft>
                <a:buClr>
                  <a:schemeClr val="accent2"/>
                </a:buClr>
                <a:buSzPts val="1200"/>
                <a:buFont typeface="Calibri"/>
                <a:buChar char="•"/>
              </a:pPr>
              <a:r>
                <a:rPr b="0" i="0" lang="nl-NL" sz="1200" u="none" cap="none" strike="noStrike">
                  <a:solidFill>
                    <a:schemeClr val="dk1"/>
                  </a:solidFill>
                  <a:latin typeface="Calibri"/>
                  <a:ea typeface="Calibri"/>
                  <a:cs typeface="Calibri"/>
                  <a:sym typeface="Calibri"/>
                </a:rPr>
                <a:t>Sub-bullet #1</a:t>
              </a:r>
              <a:endParaRPr b="0" i="0" sz="1400" u="none" cap="none" strike="noStrik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anchorCtr="0" anchor="ctr" bIns="0" lIns="0" spcFirstLastPara="1" rIns="0" wrap="square" tIns="0">
              <a:noAutofit/>
            </a:bodyPr>
            <a:lstStyle/>
            <a:p>
              <a:pPr indent="-177800" lvl="0" marL="539750" marR="0" rtl="0" algn="l">
                <a:lnSpc>
                  <a:spcPct val="100000"/>
                </a:lnSpc>
                <a:spcBef>
                  <a:spcPts val="0"/>
                </a:spcBef>
                <a:spcAft>
                  <a:spcPts val="0"/>
                </a:spcAft>
                <a:buClr>
                  <a:schemeClr val="accent1"/>
                </a:buClr>
                <a:buSzPts val="1200"/>
                <a:buFont typeface="Calibri"/>
                <a:buChar char="–"/>
              </a:pPr>
              <a:r>
                <a:rPr b="0" i="0" lang="nl-NL" sz="1200" u="none" cap="none" strike="noStrike">
                  <a:solidFill>
                    <a:schemeClr val="dk1"/>
                  </a:solidFill>
                  <a:latin typeface="Calibri"/>
                  <a:ea typeface="Calibri"/>
                  <a:cs typeface="Calibri"/>
                  <a:sym typeface="Calibri"/>
                </a:rPr>
                <a:t>Sub-bullet #2</a:t>
              </a:r>
              <a:endParaRPr b="0" i="0" sz="1400" u="none" cap="none" strike="noStrik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200"/>
                <a:buFont typeface="Calibri"/>
                <a:buNone/>
              </a:pPr>
              <a:r>
                <a:rPr b="0" i="0" lang="nl-NL" sz="1200" u="none" cap="none" strike="noStrike">
                  <a:solidFill>
                    <a:schemeClr val="dk1"/>
                  </a:solidFill>
                  <a:latin typeface="Calibri"/>
                  <a:ea typeface="Calibri"/>
                  <a:cs typeface="Calibri"/>
                  <a:sym typeface="Calibri"/>
                </a:rPr>
                <a:t>Leestekst</a:t>
              </a:r>
              <a:endParaRPr b="0" i="0" sz="1400" u="none" cap="none" strike="noStrik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600"/>
                <a:buFont typeface="Calibri"/>
                <a:buNone/>
              </a:pPr>
              <a:r>
                <a:rPr b="1" i="0" lang="nl-NL" sz="1600" u="none" cap="none" strike="noStrike">
                  <a:solidFill>
                    <a:schemeClr val="accent1"/>
                  </a:solidFill>
                  <a:latin typeface="Calibri"/>
                  <a:ea typeface="Calibri"/>
                  <a:cs typeface="Calibri"/>
                  <a:sym typeface="Calibri"/>
                </a:rPr>
                <a:t>Kop #1</a:t>
              </a:r>
              <a:endParaRPr b="0" i="0" sz="1400" u="none" cap="none" strike="noStrik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anchorCtr="0" anchor="ctr" bIns="0" lIns="0" spcFirstLastPara="1" rIns="0" wrap="square" tIns="0">
              <a:noAutofit/>
            </a:bodyPr>
            <a:lstStyle/>
            <a:p>
              <a:pPr indent="-266700" lvl="0" marL="266700" marR="0" rtl="0" algn="l">
                <a:lnSpc>
                  <a:spcPct val="100000"/>
                </a:lnSpc>
                <a:spcBef>
                  <a:spcPts val="0"/>
                </a:spcBef>
                <a:spcAft>
                  <a:spcPts val="0"/>
                </a:spcAft>
                <a:buClr>
                  <a:schemeClr val="accent1"/>
                </a:buClr>
                <a:buSzPts val="1200"/>
                <a:buFont typeface="Arial"/>
                <a:buAutoNum type="arabicPeriod"/>
              </a:pPr>
              <a:r>
                <a:rPr b="0" i="0" lang="nl-NL" sz="1200" u="none" cap="none" strike="noStrike">
                  <a:solidFill>
                    <a:schemeClr val="dk1"/>
                  </a:solidFill>
                  <a:latin typeface="Calibri"/>
                  <a:ea typeface="Calibri"/>
                  <a:cs typeface="Calibri"/>
                  <a:sym typeface="Calibri"/>
                </a:rPr>
                <a:t>Numerieke bullet</a:t>
              </a:r>
              <a:endParaRPr b="0" i="0" sz="1200" u="none" cap="none" strike="noStrik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anchorCtr="0" anchor="ctr" bIns="0" lIns="0" spcFirstLastPara="1" rIns="0" wrap="square" tIns="0">
              <a:noAutofit/>
            </a:bodyPr>
            <a:lstStyle/>
            <a:p>
              <a:pPr indent="-179388" lvl="0" marL="447675" marR="0" rtl="0" algn="l">
                <a:lnSpc>
                  <a:spcPct val="100000"/>
                </a:lnSpc>
                <a:spcBef>
                  <a:spcPts val="0"/>
                </a:spcBef>
                <a:spcAft>
                  <a:spcPts val="0"/>
                </a:spcAft>
                <a:buClr>
                  <a:schemeClr val="accent2"/>
                </a:buClr>
                <a:buSzPts val="1200"/>
                <a:buFont typeface="Arial"/>
                <a:buAutoNum type="alphaLcPeriod"/>
              </a:pPr>
              <a:r>
                <a:rPr b="0" i="0" lang="nl-NL" sz="1200" u="none" cap="none" strike="noStrike">
                  <a:solidFill>
                    <a:schemeClr val="dk1"/>
                  </a:solidFill>
                  <a:latin typeface="Calibri"/>
                  <a:ea typeface="Calibri"/>
                  <a:cs typeface="Calibri"/>
                  <a:sym typeface="Calibri"/>
                </a:rPr>
                <a:t>Alfabetische bullet</a:t>
              </a:r>
              <a:endParaRPr b="0" i="0" sz="1200" u="none" cap="none" strike="noStrik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Calibri"/>
                <a:buNone/>
              </a:pPr>
              <a:r>
                <a:rPr b="0" i="1" lang="nl-NL" sz="1200" u="none" cap="none" strike="noStrike">
                  <a:solidFill>
                    <a:schemeClr val="dk1"/>
                  </a:solidFill>
                  <a:latin typeface="Calibri"/>
                  <a:ea typeface="Calibri"/>
                  <a:cs typeface="Calibri"/>
                  <a:sym typeface="Calibri"/>
                </a:rPr>
                <a:t>Bronvermelding</a:t>
              </a:r>
              <a:endParaRPr b="0" i="0" sz="1400" u="none" cap="none" strike="noStrik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000"/>
                <a:buFont typeface="Calibri"/>
                <a:buNone/>
              </a:pPr>
              <a:r>
                <a:rPr b="1" i="0" lang="nl-NL" sz="1000" u="none" cap="none" strike="noStrike">
                  <a:solidFill>
                    <a:srgbClr val="FFFFFF"/>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600"/>
                <a:buFont typeface="Calibri"/>
                <a:buNone/>
              </a:pPr>
              <a:r>
                <a:rPr b="1" i="0" lang="nl-NL" sz="1600" u="none" cap="none" strike="noStrike">
                  <a:solidFill>
                    <a:schemeClr val="accent2"/>
                  </a:solidFill>
                  <a:latin typeface="Calibri"/>
                  <a:ea typeface="Calibri"/>
                  <a:cs typeface="Calibri"/>
                  <a:sym typeface="Calibri"/>
                </a:rPr>
                <a:t>Kop #2</a:t>
              </a:r>
              <a:endParaRPr b="0" i="0" sz="1400" u="none" cap="none" strike="noStrik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cap="flat" cmpd="sng" w="9525">
              <a:solidFill>
                <a:srgbClr val="ECECEC"/>
              </a:solidFill>
              <a:prstDash val="solid"/>
              <a:miter lim="800000"/>
              <a:headEnd len="sm" w="sm" type="none"/>
              <a:tailEnd len="sm" w="sm" type="none"/>
            </a:ln>
          </p:spPr>
          <p:txBody>
            <a:bodyPr anchorCtr="0" anchor="ctr" bIns="144000" lIns="180000" spcFirstLastPara="1" rIns="180000" wrap="square" tIns="144000">
              <a:noAutofit/>
            </a:bodyPr>
            <a:lstStyle/>
            <a:p>
              <a:pPr indent="0" lvl="0" marL="0" marR="0" rtl="0" algn="l">
                <a:lnSpc>
                  <a:spcPct val="90000"/>
                </a:lnSpc>
                <a:spcBef>
                  <a:spcPts val="0"/>
                </a:spcBef>
                <a:spcAft>
                  <a:spcPts val="0"/>
                </a:spcAft>
                <a:buClr>
                  <a:srgbClr val="000000"/>
                </a:buClr>
                <a:buSzPts val="1200"/>
                <a:buFont typeface="Arial"/>
                <a:buNone/>
              </a:pPr>
              <a:r>
                <a:rPr b="1" i="0" lang="nl-NL" sz="1200" u="none" cap="none" strike="noStrike">
                  <a:solidFill>
                    <a:srgbClr val="211F26"/>
                  </a:solidFill>
                  <a:latin typeface="Calibri"/>
                  <a:ea typeface="Calibri"/>
                  <a:cs typeface="Calibri"/>
                  <a:sym typeface="Calibri"/>
                </a:rPr>
                <a:t>MEER WETEN?</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Ga naar de instructie dia </a:t>
              </a:r>
              <a:r>
                <a:rPr b="1" i="0" lang="nl-NL" sz="1200" u="none" cap="none" strike="noStrike">
                  <a:solidFill>
                    <a:srgbClr val="211F26"/>
                  </a:solidFill>
                  <a:latin typeface="Calibri"/>
                  <a:ea typeface="Calibri"/>
                  <a:cs typeface="Calibri"/>
                  <a:sym typeface="Calibri"/>
                </a:rPr>
                <a:t>‘VIDEO INSTRUCTIES’</a:t>
              </a:r>
              <a:r>
                <a:rPr b="0" i="0" lang="nl-NL" sz="1200" u="none" cap="none" strike="noStrike">
                  <a:solidFill>
                    <a:srgbClr val="211F26"/>
                  </a:solidFill>
                  <a:latin typeface="Calibri"/>
                  <a:ea typeface="Calibri"/>
                  <a:cs typeface="Calibri"/>
                  <a:sym typeface="Calibri"/>
                </a:rPr>
                <a:t>.</a:t>
              </a:r>
              <a:br>
                <a:rPr b="0" i="0" lang="nl-NL" sz="1200" u="none" cap="none" strike="noStrike">
                  <a:solidFill>
                    <a:srgbClr val="211F26"/>
                  </a:solidFill>
                  <a:latin typeface="Calibri"/>
                  <a:ea typeface="Calibri"/>
                  <a:cs typeface="Calibri"/>
                  <a:sym typeface="Calibri"/>
                </a:rPr>
              </a:br>
              <a:r>
                <a:rPr b="0" i="0" lang="nl-NL" sz="1200" u="none" cap="none" strike="noStrike">
                  <a:solidFill>
                    <a:srgbClr val="211F26"/>
                  </a:solidFill>
                  <a:latin typeface="Calibri"/>
                  <a:ea typeface="Calibri"/>
                  <a:cs typeface="Calibri"/>
                  <a:sym typeface="Calibri"/>
                </a:rPr>
                <a:t>Deze vind je vooraan de presentatie of voeg je in via </a:t>
              </a:r>
              <a:r>
                <a:rPr b="0" i="1" lang="nl-NL" sz="1200" u="none" cap="none" strike="noStrike">
                  <a:solidFill>
                    <a:srgbClr val="211F26"/>
                  </a:solidFill>
                  <a:latin typeface="Calibri"/>
                  <a:ea typeface="Calibri"/>
                  <a:cs typeface="Calibri"/>
                  <a:sym typeface="Calibri"/>
                </a:rPr>
                <a:t>‘Start’</a:t>
              </a:r>
              <a:r>
                <a:rPr b="0" i="0" lang="nl-NL" sz="1200" u="none" cap="none" strike="noStrike">
                  <a:solidFill>
                    <a:srgbClr val="211F26"/>
                  </a:solidFill>
                  <a:latin typeface="Calibri"/>
                  <a:ea typeface="Calibri"/>
                  <a:cs typeface="Calibri"/>
                  <a:sym typeface="Calibri"/>
                </a:rPr>
                <a:t> &gt; </a:t>
              </a:r>
              <a:r>
                <a:rPr b="0" i="1" lang="nl-NL" sz="1200" u="none" cap="none" strike="noStrike">
                  <a:solidFill>
                    <a:srgbClr val="211F26"/>
                  </a:solidFill>
                  <a:latin typeface="Calibri"/>
                  <a:ea typeface="Calibri"/>
                  <a:cs typeface="Calibri"/>
                  <a:sym typeface="Calibri"/>
                </a:rPr>
                <a:t>‘Nieuwe dia’</a:t>
              </a:r>
              <a:endParaRPr b="0" i="0" sz="1400" u="none" cap="none" strike="noStrik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anchorCtr="0" anchor="ctr" bIns="180000" lIns="180000" spcFirstLastPara="1" rIns="180000" wrap="square" tIns="180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descr="Informatie" id="336" name="Google Shape;336;p15"/>
              <p:cNvSpPr/>
              <p:nvPr/>
            </p:nvSpPr>
            <p:spPr>
              <a:xfrm>
                <a:off x="-510741" y="5913713"/>
                <a:ext cx="267555" cy="267555"/>
              </a:xfrm>
              <a:custGeom>
                <a:rect b="b" l="l" r="r" t="t"/>
                <a:pathLst>
                  <a:path extrusionOk="0" h="291719" w="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anchorCtr="0" anchor="t" bIns="0" lIns="0" spcFirstLastPara="1" rIns="0" wrap="square" tIns="18000">
                <a:noAutofit/>
              </a:bodyPr>
              <a:lstStyle/>
              <a:p>
                <a:pPr indent="0" lvl="0" marL="0" marR="0" rtl="0" algn="ctr">
                  <a:lnSpc>
                    <a:spcPct val="100000"/>
                  </a:lnSpc>
                  <a:spcBef>
                    <a:spcPts val="0"/>
                  </a:spcBef>
                  <a:spcAft>
                    <a:spcPts val="0"/>
                  </a:spcAft>
                  <a:buClr>
                    <a:srgbClr val="000000"/>
                  </a:buClr>
                  <a:buSzPts val="900"/>
                  <a:buFont typeface="Arial"/>
                  <a:buNone/>
                </a:pPr>
                <a:r>
                  <a:rPr b="1" i="0" lang="nl-NL" sz="900" u="none" cap="none" strike="noStrike">
                    <a:solidFill>
                      <a:srgbClr val="211F26"/>
                    </a:solidFill>
                    <a:latin typeface="Calibri"/>
                    <a:ea typeface="Calibri"/>
                    <a:cs typeface="Calibri"/>
                    <a:sym typeface="Calibri"/>
                  </a:rPr>
                  <a:t>Start</a:t>
                </a:r>
                <a:endParaRPr b="0" i="0" sz="1400" u="none" cap="none" strike="noStrik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43" name="Google Shape;343;p15"/>
                  <p:cNvCxnSpPr/>
                  <p:nvPr/>
                </p:nvCxnSpPr>
                <p:spPr>
                  <a:xfrm>
                    <a:off x="-2866744" y="959646"/>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44" name="Google Shape;344;p15"/>
                  <p:cNvCxnSpPr/>
                  <p:nvPr/>
                </p:nvCxnSpPr>
                <p:spPr>
                  <a:xfrm>
                    <a:off x="-2773990" y="926503"/>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45" name="Google Shape;345;p15"/>
                  <p:cNvCxnSpPr/>
                  <p:nvPr/>
                </p:nvCxnSpPr>
                <p:spPr>
                  <a:xfrm>
                    <a:off x="-2773990" y="893359"/>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46" name="Google Shape;346;p15"/>
                  <p:cNvCxnSpPr/>
                  <p:nvPr/>
                </p:nvCxnSpPr>
                <p:spPr>
                  <a:xfrm>
                    <a:off x="-2773990" y="860215"/>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347" name="Google Shape;347;p15"/>
                <p:cNvSpPr/>
                <p:nvPr/>
              </p:nvSpPr>
              <p:spPr>
                <a:xfrm>
                  <a:off x="-2866744" y="858737"/>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51" name="Google Shape;351;p15"/>
                  <p:cNvCxnSpPr/>
                  <p:nvPr/>
                </p:nvCxnSpPr>
                <p:spPr>
                  <a:xfrm>
                    <a:off x="-2866744" y="650649"/>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52" name="Google Shape;352;p15"/>
                  <p:cNvCxnSpPr/>
                  <p:nvPr/>
                </p:nvCxnSpPr>
                <p:spPr>
                  <a:xfrm>
                    <a:off x="-2773990" y="617506"/>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53" name="Google Shape;353;p15"/>
                  <p:cNvCxnSpPr/>
                  <p:nvPr/>
                </p:nvCxnSpPr>
                <p:spPr>
                  <a:xfrm>
                    <a:off x="-2773990" y="584362"/>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54" name="Google Shape;354;p15"/>
                  <p:cNvCxnSpPr/>
                  <p:nvPr/>
                </p:nvCxnSpPr>
                <p:spPr>
                  <a:xfrm>
                    <a:off x="-2773990" y="551218"/>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355" name="Google Shape;355;p15"/>
                <p:cNvSpPr/>
                <p:nvPr/>
              </p:nvSpPr>
              <p:spPr>
                <a:xfrm flipH="1">
                  <a:off x="-2866744" y="549740"/>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cxnSp>
            <p:nvCxnSpPr>
              <p:cNvPr id="356" name="Google Shape;356;p15"/>
              <p:cNvCxnSpPr/>
              <p:nvPr/>
            </p:nvCxnSpPr>
            <p:spPr>
              <a:xfrm flipH="1" rot="10800000">
                <a:off x="-3459956" y="588169"/>
                <a:ext cx="547687" cy="219076"/>
              </a:xfrm>
              <a:prstGeom prst="straightConnector1">
                <a:avLst/>
              </a:prstGeom>
              <a:noFill/>
              <a:ln cap="rnd" cmpd="sng" w="19050">
                <a:solidFill>
                  <a:schemeClr val="accent1"/>
                </a:solidFill>
                <a:prstDash val="solid"/>
                <a:round/>
                <a:headEnd len="med" w="med" type="oval"/>
                <a:tailEnd len="sm" w="sm" type="none"/>
              </a:ln>
            </p:spPr>
          </p:cxnSp>
          <p:cxnSp>
            <p:nvCxnSpPr>
              <p:cNvPr id="357" name="Google Shape;357;p15"/>
              <p:cNvCxnSpPr/>
              <p:nvPr/>
            </p:nvCxnSpPr>
            <p:spPr>
              <a:xfrm>
                <a:off x="-3224213" y="828675"/>
                <a:ext cx="319088" cy="0"/>
              </a:xfrm>
              <a:prstGeom prst="straightConnector1">
                <a:avLst/>
              </a:prstGeom>
              <a:noFill/>
              <a:ln cap="rnd" cmpd="sng" w="19050">
                <a:solidFill>
                  <a:schemeClr val="accent1"/>
                </a:solidFill>
                <a:prstDash val="solid"/>
                <a:round/>
                <a:headEnd len="med" w="med" type="oval"/>
                <a:tailEnd len="sm" w="sm" type="none"/>
              </a:ln>
            </p:spPr>
          </p:cxnSp>
          <p:sp>
            <p:nvSpPr>
              <p:cNvPr id="358" name="Google Shape;358;p15"/>
              <p:cNvSpPr/>
              <p:nvPr/>
            </p:nvSpPr>
            <p:spPr>
              <a:xfrm>
                <a:off x="-2559903" y="512179"/>
                <a:ext cx="2189042" cy="151083"/>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100"/>
                  <a:buFont typeface="Calibri"/>
                  <a:buNone/>
                </a:pPr>
                <a:r>
                  <a:rPr b="0" i="0" lang="nl-NL" sz="1100" u="none" cap="none" strike="noStrike">
                    <a:solidFill>
                      <a:schemeClr val="dk1"/>
                    </a:solidFill>
                    <a:latin typeface="Calibri"/>
                    <a:ea typeface="Calibri"/>
                    <a:cs typeface="Calibri"/>
                    <a:sym typeface="Calibri"/>
                  </a:rPr>
                  <a:t>Lijstniveau verlagen</a:t>
                </a:r>
                <a:endParaRPr b="0" i="0" sz="1400" u="none" cap="none" strike="noStrik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100"/>
                  <a:buFont typeface="Calibri"/>
                  <a:buNone/>
                </a:pPr>
                <a:r>
                  <a:rPr b="0" i="0" lang="nl-NL" sz="1100" u="none" cap="none" strike="noStrike">
                    <a:solidFill>
                      <a:schemeClr val="dk1"/>
                    </a:solidFill>
                    <a:latin typeface="Calibri"/>
                    <a:ea typeface="Calibri"/>
                    <a:cs typeface="Calibri"/>
                    <a:sym typeface="Calibri"/>
                  </a:rPr>
                  <a:t>Lijstniveau verhogen</a:t>
                </a:r>
                <a:endParaRPr b="0" i="0" sz="1400" u="none" cap="none" strike="noStrik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cap="flat" cmpd="sng" w="9525">
                  <a:solidFill>
                    <a:srgbClr val="DADADA"/>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64" name="Google Shape;364;p15"/>
                  <p:cNvCxnSpPr/>
                  <p:nvPr/>
                </p:nvCxnSpPr>
                <p:spPr>
                  <a:xfrm>
                    <a:off x="-2866744" y="959646"/>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65" name="Google Shape;365;p15"/>
                  <p:cNvCxnSpPr/>
                  <p:nvPr/>
                </p:nvCxnSpPr>
                <p:spPr>
                  <a:xfrm>
                    <a:off x="-2773990" y="926503"/>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66" name="Google Shape;366;p15"/>
                  <p:cNvCxnSpPr/>
                  <p:nvPr/>
                </p:nvCxnSpPr>
                <p:spPr>
                  <a:xfrm>
                    <a:off x="-2773990" y="893359"/>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67" name="Google Shape;367;p15"/>
                  <p:cNvCxnSpPr/>
                  <p:nvPr/>
                </p:nvCxnSpPr>
                <p:spPr>
                  <a:xfrm>
                    <a:off x="-2773990" y="860215"/>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368" name="Google Shape;368;p15"/>
                <p:cNvSpPr/>
                <p:nvPr/>
              </p:nvSpPr>
              <p:spPr>
                <a:xfrm>
                  <a:off x="-2866744" y="858737"/>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cap="flat" cmpd="sng" w="9525">
                  <a:solidFill>
                    <a:srgbClr val="DADADA"/>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73" name="Google Shape;373;p15"/>
                  <p:cNvCxnSpPr/>
                  <p:nvPr/>
                </p:nvCxnSpPr>
                <p:spPr>
                  <a:xfrm>
                    <a:off x="-2866744" y="650649"/>
                    <a:ext cx="168701"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74" name="Google Shape;374;p15"/>
                  <p:cNvCxnSpPr/>
                  <p:nvPr/>
                </p:nvCxnSpPr>
                <p:spPr>
                  <a:xfrm>
                    <a:off x="-2773990" y="617506"/>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75" name="Google Shape;375;p15"/>
                  <p:cNvCxnSpPr/>
                  <p:nvPr/>
                </p:nvCxnSpPr>
                <p:spPr>
                  <a:xfrm>
                    <a:off x="-2773990" y="584362"/>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cxnSp>
                <p:nvCxnSpPr>
                  <p:cNvPr id="376" name="Google Shape;376;p15"/>
                  <p:cNvCxnSpPr/>
                  <p:nvPr/>
                </p:nvCxnSpPr>
                <p:spPr>
                  <a:xfrm>
                    <a:off x="-2773990" y="551218"/>
                    <a:ext cx="75947" cy="0"/>
                  </a:xfrm>
                  <a:prstGeom prst="straightConnector1">
                    <a:avLst/>
                  </a:prstGeom>
                  <a:solidFill>
                    <a:schemeClr val="lt1"/>
                  </a:solidFill>
                  <a:ln cap="flat" cmpd="sng" w="12700">
                    <a:solidFill>
                      <a:srgbClr val="9D9FA1"/>
                    </a:solidFill>
                    <a:prstDash val="solid"/>
                    <a:round/>
                    <a:headEnd len="sm" w="sm" type="none"/>
                    <a:tailEnd len="sm" w="sm" type="none"/>
                  </a:ln>
                </p:spPr>
              </p:cxnSp>
            </p:grpSp>
            <p:sp>
              <p:nvSpPr>
                <p:cNvPr id="377" name="Google Shape;377;p15"/>
                <p:cNvSpPr/>
                <p:nvPr/>
              </p:nvSpPr>
              <p:spPr>
                <a:xfrm flipH="1">
                  <a:off x="-2866744" y="549740"/>
                  <a:ext cx="70676" cy="67902"/>
                </a:xfrm>
                <a:prstGeom prst="rightArrow">
                  <a:avLst>
                    <a:gd fmla="val 25329" name="adj1"/>
                    <a:gd fmla="val 63628" name="adj2"/>
                  </a:avLst>
                </a:prstGeom>
                <a:solidFill>
                  <a:srgbClr val="4A7DB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chemeClr val="accent1"/>
                </a:solidFill>
                <a:latin typeface="Arial"/>
                <a:ea typeface="Arial"/>
                <a:cs typeface="Arial"/>
                <a:sym typeface="Arial"/>
              </a:rPr>
              <a:t>Titel</a:t>
            </a:r>
            <a:endParaRPr b="0" i="0" sz="1400" u="none" cap="none" strike="noStrike">
              <a:solidFill>
                <a:srgbClr val="000000"/>
              </a:solidFill>
              <a:latin typeface="Arial"/>
              <a:ea typeface="Arial"/>
              <a:cs typeface="Arial"/>
              <a:sym typeface="Arial"/>
            </a:endParaRPr>
          </a:p>
        </p:txBody>
      </p:sp>
      <p:sp>
        <p:nvSpPr>
          <p:cNvPr id="379" name="Google Shape;379;p15"/>
          <p:cNvSpPr txBox="1"/>
          <p:nvPr>
            <p:ph type="title"/>
          </p:nvPr>
        </p:nvSpPr>
        <p:spPr>
          <a:xfrm>
            <a:off x="615950" y="609600"/>
            <a:ext cx="10952162" cy="481013"/>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75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8"/>
          <p:cNvSpPr txBox="1"/>
          <p:nvPr>
            <p:ph idx="1" type="body"/>
          </p:nvPr>
        </p:nvSpPr>
        <p:spPr>
          <a:xfrm>
            <a:off x="615950" y="1604524"/>
            <a:ext cx="10952163" cy="4632764"/>
          </a:xfrm>
          <a:prstGeom prst="rect">
            <a:avLst/>
          </a:prstGeom>
          <a:noFill/>
          <a:ln>
            <a:noFill/>
          </a:ln>
        </p:spPr>
        <p:txBody>
          <a:bodyPr anchorCtr="0" anchor="t" bIns="0" lIns="0" spcFirstLastPara="1" rIns="0" wrap="square" tIns="0">
            <a:noAutofit/>
          </a:bodyPr>
          <a:lstStyle>
            <a:lvl1pPr indent="-342900" lvl="0" marL="457200" marR="0" rtl="0" algn="l">
              <a:lnSpc>
                <a:spcPct val="90000"/>
              </a:lnSpc>
              <a:spcBef>
                <a:spcPts val="60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90000"/>
              </a:lnSpc>
              <a:spcBef>
                <a:spcPts val="6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indent="-330200" lvl="2" marL="1371600" marR="0" rtl="0" algn="l">
              <a:lnSpc>
                <a:spcPct val="90000"/>
              </a:lnSpc>
              <a:spcBef>
                <a:spcPts val="600"/>
              </a:spcBef>
              <a:spcAft>
                <a:spcPts val="0"/>
              </a:spcAft>
              <a:buClr>
                <a:schemeClr val="accent3"/>
              </a:buClr>
              <a:buSzPts val="1600"/>
              <a:buFont typeface="Quattrocento Sans"/>
              <a:buChar char="–"/>
              <a:defRPr b="0" i="0" sz="1600" u="none" cap="none" strike="noStrike">
                <a:solidFill>
                  <a:schemeClr val="dk1"/>
                </a:solidFill>
                <a:latin typeface="Arial"/>
                <a:ea typeface="Arial"/>
                <a:cs typeface="Arial"/>
                <a:sym typeface="Arial"/>
              </a:defRPr>
            </a:lvl3pPr>
            <a:lvl4pPr indent="-228600" lvl="3" marL="1828800" marR="0" rtl="0" algn="l">
              <a:lnSpc>
                <a:spcPct val="90000"/>
              </a:lnSpc>
              <a:spcBef>
                <a:spcPts val="6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600"/>
              </a:spcBef>
              <a:spcAft>
                <a:spcPts val="0"/>
              </a:spcAft>
              <a:buClr>
                <a:schemeClr val="accent1"/>
              </a:buClr>
              <a:buSzPts val="2400"/>
              <a:buFont typeface="Arial"/>
              <a:buNone/>
              <a:defRPr b="0" i="0" sz="2400" u="none" cap="none" strike="noStrike">
                <a:solidFill>
                  <a:schemeClr val="accent1"/>
                </a:solidFill>
                <a:latin typeface="Arial"/>
                <a:ea typeface="Arial"/>
                <a:cs typeface="Arial"/>
                <a:sym typeface="Arial"/>
              </a:defRPr>
            </a:lvl5pPr>
            <a:lvl6pPr indent="-228600" lvl="5" marL="2743200" marR="0" rtl="0" algn="l">
              <a:lnSpc>
                <a:spcPct val="90000"/>
              </a:lnSpc>
              <a:spcBef>
                <a:spcPts val="600"/>
              </a:spcBef>
              <a:spcAft>
                <a:spcPts val="0"/>
              </a:spcAft>
              <a:buClr>
                <a:schemeClr val="accent1"/>
              </a:buClr>
              <a:buSzPts val="2400"/>
              <a:buFont typeface="Arial"/>
              <a:buNone/>
              <a:defRPr b="0" i="0" sz="2400" u="none" cap="none" strike="noStrike">
                <a:solidFill>
                  <a:schemeClr val="accent2"/>
                </a:solidFill>
                <a:latin typeface="Arial"/>
                <a:ea typeface="Arial"/>
                <a:cs typeface="Arial"/>
                <a:sym typeface="Arial"/>
              </a:defRPr>
            </a:lvl6pPr>
            <a:lvl7pPr indent="-342900" lvl="6" marL="3200400" marR="0" rtl="0" algn="l">
              <a:lnSpc>
                <a:spcPct val="90000"/>
              </a:lnSpc>
              <a:spcBef>
                <a:spcPts val="600"/>
              </a:spcBef>
              <a:spcAft>
                <a:spcPts val="0"/>
              </a:spcAft>
              <a:buClr>
                <a:schemeClr val="accent1"/>
              </a:buClr>
              <a:buSzPts val="1800"/>
              <a:buFont typeface="Arial"/>
              <a:buAutoNum type="arabicPeriod"/>
              <a:defRPr b="0" i="0" sz="1800" u="none" cap="none" strike="noStrike">
                <a:solidFill>
                  <a:schemeClr val="dk1"/>
                </a:solidFill>
                <a:latin typeface="Arial"/>
                <a:ea typeface="Arial"/>
                <a:cs typeface="Arial"/>
                <a:sym typeface="Arial"/>
              </a:defRPr>
            </a:lvl7pPr>
            <a:lvl8pPr indent="-330200" lvl="7" marL="3657600" marR="0" rtl="0" algn="l">
              <a:lnSpc>
                <a:spcPct val="90000"/>
              </a:lnSpc>
              <a:spcBef>
                <a:spcPts val="600"/>
              </a:spcBef>
              <a:spcAft>
                <a:spcPts val="0"/>
              </a:spcAft>
              <a:buClr>
                <a:schemeClr val="accent2"/>
              </a:buClr>
              <a:buSzPts val="1600"/>
              <a:buFont typeface="Arial"/>
              <a:buAutoNum type="alphaLcPeriod"/>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600"/>
              </a:spcBef>
              <a:spcAft>
                <a:spcPts val="600"/>
              </a:spcAft>
              <a:buClr>
                <a:schemeClr val="accent1"/>
              </a:buClr>
              <a:buSzPts val="1600"/>
              <a:buFont typeface="Arial"/>
              <a:buNone/>
              <a:defRPr b="0" i="1" sz="1600" u="none" cap="none" strike="noStrike">
                <a:solidFill>
                  <a:schemeClr val="dk1"/>
                </a:solidFill>
                <a:latin typeface="Arial"/>
                <a:ea typeface="Arial"/>
                <a:cs typeface="Arial"/>
                <a:sym typeface="Arial"/>
              </a:defRPr>
            </a:lvl9pPr>
          </a:lstStyle>
          <a:p/>
        </p:txBody>
      </p:sp>
      <p:sp>
        <p:nvSpPr>
          <p:cNvPr id="11" name="Google Shape;11;p8"/>
          <p:cNvSpPr txBox="1"/>
          <p:nvPr/>
        </p:nvSpPr>
        <p:spPr>
          <a:xfrm>
            <a:off x="0" y="-621351"/>
            <a:ext cx="3994152" cy="180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accent2"/>
                </a:solidFill>
                <a:latin typeface="Arial"/>
                <a:ea typeface="Arial"/>
                <a:cs typeface="Arial"/>
                <a:sym typeface="Arial"/>
              </a:rPr>
              <a:t>INDELING</a:t>
            </a:r>
            <a:endParaRPr b="0" i="0" sz="1400" u="none" cap="none" strike="noStrike">
              <a:solidFill>
                <a:srgbClr val="000000"/>
              </a:solidFill>
              <a:latin typeface="Arial"/>
              <a:ea typeface="Arial"/>
              <a:cs typeface="Arial"/>
              <a:sym typeface="Arial"/>
            </a:endParaRPr>
          </a:p>
        </p:txBody>
      </p:sp>
      <p:sp>
        <p:nvSpPr>
          <p:cNvPr id="12" name="Google Shape;12;p8"/>
          <p:cNvSpPr txBox="1"/>
          <p:nvPr>
            <p:ph idx="10" type="dt"/>
          </p:nvPr>
        </p:nvSpPr>
        <p:spPr>
          <a:xfrm>
            <a:off x="9278694" y="7290437"/>
            <a:ext cx="2913306" cy="144759"/>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8"/>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anchorCtr="0" anchor="ctr" bIns="144000" lIns="144000" spcFirstLastPara="1" rIns="144000" wrap="square" tIns="144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anchorCtr="0" anchor="ctr" bIns="144000" lIns="144000" spcFirstLastPara="1" rIns="144000" wrap="square" tIns="144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anchorCtr="0" anchor="ctr" bIns="144000" lIns="144000" spcFirstLastPara="1" rIns="144000" wrap="square" tIns="144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anchorCtr="0" anchor="ctr" bIns="144000" lIns="144000" spcFirstLastPara="1" rIns="144000" wrap="square" tIns="144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anchorCtr="0" anchor="ctr" bIns="144000" lIns="144000" spcFirstLastPara="1" rIns="144000" wrap="square" tIns="144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anchorCtr="0" anchor="ctr" bIns="144000" lIns="144000" spcFirstLastPara="1" rIns="144000" wrap="square" tIns="144000">
              <a:noAutofit/>
            </a:bodyPr>
            <a:lstStyle/>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rect b="b" l="l" r="r" t="t"/>
              <a:pathLst>
                <a:path extrusionOk="0" h="785167" w="454484">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rect b="b" l="l" r="r" t="t"/>
              <a:pathLst>
                <a:path extrusionOk="0" h="553852" w="444711">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rect b="b" l="l" r="r" t="t"/>
              <a:pathLst>
                <a:path extrusionOk="0" h="537562" w="359189">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rect b="b" l="l" r="r" t="t"/>
              <a:pathLst>
                <a:path extrusionOk="0" h="785167" w="454484">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rect b="b" l="l" r="r" t="t"/>
              <a:pathLst>
                <a:path extrusionOk="0" h="138463" w="136834">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rect b="b" l="l" r="r" t="t"/>
              <a:pathLst>
                <a:path extrusionOk="0" h="540820" w="456928">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rect b="b" l="l" r="r" t="t"/>
              <a:pathLst>
                <a:path extrusionOk="0" h="548965" w="461815">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rect b="b" l="l" r="r" t="t"/>
              <a:pathLst>
                <a:path extrusionOk="0" h="549780" w="428421">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rect b="b" l="l" r="r" t="t"/>
              <a:pathLst>
                <a:path extrusionOk="0" h="678469" w="355931">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rect b="b" l="l" r="r" t="t"/>
              <a:pathLst>
                <a:path extrusionOk="0" h="546522" w="444711">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rect b="b" l="l" r="r" t="t"/>
              <a:pathLst>
                <a:path extrusionOk="0" h="481363" w="138463">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rect b="b" l="l" r="r" t="t"/>
              <a:pathLst>
                <a:path extrusionOk="0" h="479734" w="137649">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rect b="b" l="l" r="r" t="t"/>
              <a:pathLst>
                <a:path extrusionOk="0" h="138463" w="136834">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5" name="Google Shape;35;p8"/>
          <p:cNvSpPr txBox="1"/>
          <p:nvPr>
            <p:ph type="title"/>
          </p:nvPr>
        </p:nvSpPr>
        <p:spPr>
          <a:xfrm>
            <a:off x="615950" y="609600"/>
            <a:ext cx="10952162" cy="481013"/>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accent1"/>
              </a:buClr>
              <a:buSzPts val="3200"/>
              <a:buFont typeface="Arial"/>
              <a:buNone/>
              <a:defRPr b="0" i="0" sz="32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spd="slow">
    <p:wipe dir="l"/>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t/>
            </a:r>
            <a:endParaRPr/>
          </a:p>
        </p:txBody>
      </p:sp>
      <p:sp>
        <p:nvSpPr>
          <p:cNvPr id="385" name="Google Shape;385;p5"/>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pic>
        <p:nvPicPr>
          <p:cNvPr id="386" name="Google Shape;386;p5"/>
          <p:cNvPicPr preferRelativeResize="0"/>
          <p:nvPr/>
        </p:nvPicPr>
        <p:blipFill>
          <a:blip r:embed="rId3">
            <a:alphaModFix/>
          </a:blip>
          <a:stretch>
            <a:fillRect/>
          </a:stretch>
        </p:blipFill>
        <p:spPr>
          <a:xfrm>
            <a:off x="152400" y="152400"/>
            <a:ext cx="11650135" cy="65532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g24875cff1fd_1_24"/>
          <p:cNvPicPr preferRelativeResize="0"/>
          <p:nvPr>
            <p:ph idx="2" type="pic"/>
          </p:nvPr>
        </p:nvPicPr>
        <p:blipFill rotWithShape="1">
          <a:blip r:embed="rId3">
            <a:alphaModFix/>
          </a:blip>
          <a:srcRect b="0" l="7374" r="7374" t="0"/>
          <a:stretch/>
        </p:blipFill>
        <p:spPr>
          <a:xfrm>
            <a:off x="615950" y="609600"/>
            <a:ext cx="7194552" cy="5624936"/>
          </a:xfrm>
          <a:prstGeom prst="rect">
            <a:avLst/>
          </a:prstGeom>
          <a:solidFill>
            <a:srgbClr val="F2F2F2"/>
          </a:solidFill>
          <a:ln>
            <a:noFill/>
          </a:ln>
        </p:spPr>
      </p:pic>
      <p:sp>
        <p:nvSpPr>
          <p:cNvPr id="458" name="Google Shape;458;g24875cff1fd_1_24"/>
          <p:cNvSpPr txBox="1"/>
          <p:nvPr>
            <p:ph idx="1" type="body"/>
          </p:nvPr>
        </p:nvSpPr>
        <p:spPr>
          <a:xfrm>
            <a:off x="7810499" y="609600"/>
            <a:ext cx="3757500" cy="5626800"/>
          </a:xfrm>
          <a:prstGeom prst="rect">
            <a:avLst/>
          </a:prstGeom>
          <a:solidFill>
            <a:schemeClr val="accent1"/>
          </a:solidFill>
          <a:ln>
            <a:noFill/>
          </a:ln>
        </p:spPr>
        <p:txBody>
          <a:bodyPr anchorCtr="0" anchor="t" bIns="0" lIns="360000" spcFirstLastPara="1" rIns="288000" wrap="square" tIns="612000">
            <a:noAutofit/>
          </a:bodyPr>
          <a:lstStyle/>
          <a:p>
            <a:pPr indent="0" lvl="0" marL="0" rtl="0" algn="l">
              <a:lnSpc>
                <a:spcPct val="100000"/>
              </a:lnSpc>
              <a:spcBef>
                <a:spcPts val="0"/>
              </a:spcBef>
              <a:spcAft>
                <a:spcPts val="0"/>
              </a:spcAft>
              <a:buSzPts val="2600"/>
              <a:buFont typeface="Arial"/>
              <a:buNone/>
            </a:pPr>
            <a:r>
              <a:t/>
            </a:r>
            <a:endParaRPr/>
          </a:p>
          <a:p>
            <a:pPr indent="0" lvl="0" marL="0" rtl="0" algn="l">
              <a:lnSpc>
                <a:spcPct val="100000"/>
              </a:lnSpc>
              <a:spcBef>
                <a:spcPts val="0"/>
              </a:spcBef>
              <a:spcAft>
                <a:spcPts val="0"/>
              </a:spcAft>
              <a:buSzPts val="2600"/>
              <a:buFont typeface="Arial"/>
              <a:buNone/>
            </a:pPr>
            <a:r>
              <a:rPr lang="nl-NL"/>
              <a:t>Met jouw steun kunnen meer mensen dankzij het kooktoestel en de biochar hun inkomen verhogen en kunnen gemeenschappen opbloeien.</a:t>
            </a:r>
            <a:endParaRPr/>
          </a:p>
          <a:p>
            <a:pPr indent="0" lvl="0" marL="0" rtl="0" algn="l">
              <a:lnSpc>
                <a:spcPct val="100000"/>
              </a:lnSpc>
              <a:spcBef>
                <a:spcPts val="0"/>
              </a:spcBef>
              <a:spcAft>
                <a:spcPts val="0"/>
              </a:spcAft>
              <a:buSzPts val="2600"/>
              <a:buFont typeface="Arial"/>
              <a:buNone/>
            </a:pPr>
            <a:r>
              <a:t/>
            </a:r>
            <a:endParaRPr/>
          </a:p>
          <a:p>
            <a:pPr indent="0" lvl="0" marL="0" rtl="0" algn="l">
              <a:lnSpc>
                <a:spcPct val="100000"/>
              </a:lnSpc>
              <a:spcBef>
                <a:spcPts val="0"/>
              </a:spcBef>
              <a:spcAft>
                <a:spcPts val="0"/>
              </a:spcAft>
              <a:buSzPts val="2600"/>
              <a:buFont typeface="Arial"/>
              <a:buNone/>
            </a:pPr>
            <a:r>
              <a:t/>
            </a:r>
            <a:endParaRPr/>
          </a:p>
        </p:txBody>
      </p:sp>
      <p:sp>
        <p:nvSpPr>
          <p:cNvPr id="459" name="Google Shape;459;g24875cff1fd_1_24"/>
          <p:cNvSpPr txBox="1"/>
          <p:nvPr>
            <p:ph type="title"/>
          </p:nvPr>
        </p:nvSpPr>
        <p:spPr>
          <a:xfrm>
            <a:off x="0" y="-370752"/>
            <a:ext cx="2940000" cy="2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rPr lang="nl-NL"/>
              <a:t>Tekst + afbeelding (M)</a:t>
            </a:r>
            <a:endParaRPr/>
          </a:p>
        </p:txBody>
      </p:sp>
      <p:sp>
        <p:nvSpPr>
          <p:cNvPr id="460" name="Google Shape;460;g24875cff1fd_1_24"/>
          <p:cNvSpPr txBox="1"/>
          <p:nvPr>
            <p:ph idx="11" type="ftr"/>
          </p:nvPr>
        </p:nvSpPr>
        <p:spPr>
          <a:xfrm>
            <a:off x="0" y="7290437"/>
            <a:ext cx="5376000" cy="144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2329d99b17e_0_0"/>
          <p:cNvSpPr txBox="1"/>
          <p:nvPr>
            <p:ph type="title"/>
          </p:nvPr>
        </p:nvSpPr>
        <p:spPr>
          <a:xfrm>
            <a:off x="0" y="-370752"/>
            <a:ext cx="2940000" cy="2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t/>
            </a:r>
            <a:endParaRPr/>
          </a:p>
        </p:txBody>
      </p:sp>
      <p:sp>
        <p:nvSpPr>
          <p:cNvPr id="466" name="Google Shape;466;g2329d99b17e_0_0"/>
          <p:cNvSpPr txBox="1"/>
          <p:nvPr>
            <p:ph idx="11" type="ftr"/>
          </p:nvPr>
        </p:nvSpPr>
        <p:spPr>
          <a:xfrm>
            <a:off x="0" y="7290437"/>
            <a:ext cx="5376000" cy="144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pic>
        <p:nvPicPr>
          <p:cNvPr id="467" name="Google Shape;467;g2329d99b17e_0_0"/>
          <p:cNvPicPr preferRelativeResize="0"/>
          <p:nvPr/>
        </p:nvPicPr>
        <p:blipFill rotWithShape="1">
          <a:blip r:embed="rId3">
            <a:alphaModFix/>
          </a:blip>
          <a:srcRect b="0" l="0" r="0" t="0"/>
          <a:stretch/>
        </p:blipFill>
        <p:spPr>
          <a:xfrm>
            <a:off x="152400" y="152400"/>
            <a:ext cx="11651610" cy="655403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3"/>
          <p:cNvPicPr preferRelativeResize="0"/>
          <p:nvPr>
            <p:ph idx="2" type="pic"/>
          </p:nvPr>
        </p:nvPicPr>
        <p:blipFill rotWithShape="1">
          <a:blip r:embed="rId3">
            <a:alphaModFix/>
          </a:blip>
          <a:srcRect b="11461" l="0" r="0" t="11461"/>
          <a:stretch/>
        </p:blipFill>
        <p:spPr>
          <a:xfrm>
            <a:off x="615950" y="609600"/>
            <a:ext cx="10952161" cy="5626315"/>
          </a:xfrm>
          <a:prstGeom prst="rect">
            <a:avLst/>
          </a:prstGeom>
          <a:solidFill>
            <a:srgbClr val="F2F2F2"/>
          </a:solidFill>
          <a:ln>
            <a:noFill/>
          </a:ln>
        </p:spPr>
      </p:pic>
      <p:sp>
        <p:nvSpPr>
          <p:cNvPr id="392" name="Google Shape;392;p3"/>
          <p:cNvSpPr txBox="1"/>
          <p:nvPr>
            <p:ph idx="1" type="body"/>
          </p:nvPr>
        </p:nvSpPr>
        <p:spPr>
          <a:xfrm>
            <a:off x="1221581" y="4622800"/>
            <a:ext cx="9740900" cy="10033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28000"/>
              </a:lnSpc>
              <a:spcBef>
                <a:spcPts val="0"/>
              </a:spcBef>
              <a:spcAft>
                <a:spcPts val="0"/>
              </a:spcAft>
              <a:buSzPts val="3000"/>
              <a:buFont typeface="Arial"/>
              <a:buNone/>
            </a:pPr>
            <a:r>
              <a:rPr lang="nl-NL" sz="2600"/>
              <a:t>In Bangladesh hebben veel vrouwen te weinig inkomen.</a:t>
            </a:r>
            <a:endParaRPr sz="2600"/>
          </a:p>
        </p:txBody>
      </p:sp>
      <p:sp>
        <p:nvSpPr>
          <p:cNvPr id="393" name="Google Shape;393;p3"/>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rPr lang="nl-NL"/>
              <a:t>Tekst + afbeelding (L)</a:t>
            </a:r>
            <a:endParaRPr/>
          </a:p>
        </p:txBody>
      </p:sp>
      <p:sp>
        <p:nvSpPr>
          <p:cNvPr id="394" name="Google Shape;394;p3"/>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
          <p:cNvPicPr preferRelativeResize="0"/>
          <p:nvPr>
            <p:ph idx="2" type="pic"/>
          </p:nvPr>
        </p:nvPicPr>
        <p:blipFill rotWithShape="1">
          <a:blip r:embed="rId3">
            <a:alphaModFix/>
          </a:blip>
          <a:srcRect b="0" l="7381" r="7381" t="0"/>
          <a:stretch/>
        </p:blipFill>
        <p:spPr>
          <a:xfrm>
            <a:off x="615950" y="609600"/>
            <a:ext cx="7194552" cy="5625892"/>
          </a:xfrm>
          <a:prstGeom prst="rect">
            <a:avLst/>
          </a:prstGeom>
          <a:solidFill>
            <a:srgbClr val="F2F2F2"/>
          </a:solidFill>
          <a:ln>
            <a:noFill/>
          </a:ln>
        </p:spPr>
      </p:pic>
      <p:sp>
        <p:nvSpPr>
          <p:cNvPr id="400" name="Google Shape;400;p4"/>
          <p:cNvSpPr txBox="1"/>
          <p:nvPr>
            <p:ph idx="1" type="body"/>
          </p:nvPr>
        </p:nvSpPr>
        <p:spPr>
          <a:xfrm>
            <a:off x="7810499" y="609600"/>
            <a:ext cx="3757614" cy="5626800"/>
          </a:xfrm>
          <a:prstGeom prst="rect">
            <a:avLst/>
          </a:prstGeom>
          <a:solidFill>
            <a:schemeClr val="accent1"/>
          </a:solidFill>
          <a:ln>
            <a:noFill/>
          </a:ln>
        </p:spPr>
        <p:txBody>
          <a:bodyPr anchorCtr="0" anchor="t" bIns="0" lIns="360000" spcFirstLastPara="1" rIns="288000" wrap="square" tIns="612000">
            <a:noAutofit/>
          </a:bodyPr>
          <a:lstStyle/>
          <a:p>
            <a:pPr indent="0" lvl="0" marL="0" rtl="0" algn="l">
              <a:lnSpc>
                <a:spcPct val="100000"/>
              </a:lnSpc>
              <a:spcBef>
                <a:spcPts val="0"/>
              </a:spcBef>
              <a:spcAft>
                <a:spcPts val="0"/>
              </a:spcAft>
              <a:buSzPts val="2600"/>
              <a:buFont typeface="Arial"/>
              <a:buNone/>
            </a:pPr>
            <a:r>
              <a:rPr lang="nl-NL"/>
              <a:t>Samen met partnerorganisatie CCDB helpt Kerk in Actie vrouwen om hun inkomen te verhogen. Met een innovatief kooktoestel (rechts) produceren zij biochar, een soort houtskool.</a:t>
            </a:r>
            <a:endParaRPr/>
          </a:p>
          <a:p>
            <a:pPr indent="0" lvl="0" marL="0" rtl="0" algn="l">
              <a:lnSpc>
                <a:spcPct val="100000"/>
              </a:lnSpc>
              <a:spcBef>
                <a:spcPts val="0"/>
              </a:spcBef>
              <a:spcAft>
                <a:spcPts val="0"/>
              </a:spcAft>
              <a:buSzPts val="2600"/>
              <a:buFont typeface="Arial"/>
              <a:buNone/>
            </a:pPr>
            <a:r>
              <a:t/>
            </a:r>
            <a:endParaRPr/>
          </a:p>
        </p:txBody>
      </p:sp>
      <p:sp>
        <p:nvSpPr>
          <p:cNvPr id="401" name="Google Shape;401;p4"/>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rPr lang="nl-NL"/>
              <a:t>Tekst + afbeelding (M)</a:t>
            </a:r>
            <a:endParaRPr/>
          </a:p>
        </p:txBody>
      </p:sp>
      <p:sp>
        <p:nvSpPr>
          <p:cNvPr id="402" name="Google Shape;402;p4"/>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
          <p:cNvSpPr txBox="1"/>
          <p:nvPr>
            <p:ph idx="1" type="body"/>
          </p:nvPr>
        </p:nvSpPr>
        <p:spPr>
          <a:xfrm>
            <a:off x="615949" y="4535814"/>
            <a:ext cx="10952164" cy="1700586"/>
          </a:xfrm>
          <a:prstGeom prst="rect">
            <a:avLst/>
          </a:prstGeom>
          <a:solidFill>
            <a:schemeClr val="accent1"/>
          </a:solidFill>
          <a:ln>
            <a:noFill/>
          </a:ln>
        </p:spPr>
        <p:txBody>
          <a:bodyPr anchorCtr="0" anchor="ctr" bIns="0" lIns="360000" spcFirstLastPara="1" rIns="288000" wrap="square" tIns="180000">
            <a:noAutofit/>
          </a:bodyPr>
          <a:lstStyle/>
          <a:p>
            <a:pPr indent="0" lvl="0" marL="0" rtl="0" algn="l">
              <a:lnSpc>
                <a:spcPct val="100000"/>
              </a:lnSpc>
              <a:spcBef>
                <a:spcPts val="0"/>
              </a:spcBef>
              <a:spcAft>
                <a:spcPts val="0"/>
              </a:spcAft>
              <a:buSzPts val="2600"/>
              <a:buFont typeface="Arial"/>
              <a:buNone/>
            </a:pPr>
            <a:r>
              <a:rPr lang="nl-NL"/>
              <a:t>Deze biochar is een natuurlijke bodemverrijker. Vrouwen verkopen de biochar aan boeren uit de buurt.</a:t>
            </a:r>
            <a:endParaRPr/>
          </a:p>
        </p:txBody>
      </p:sp>
      <p:sp>
        <p:nvSpPr>
          <p:cNvPr id="408" name="Google Shape;408;p6"/>
          <p:cNvSpPr txBox="1"/>
          <p:nvPr>
            <p:ph type="title"/>
          </p:nvPr>
        </p:nvSpPr>
        <p:spPr>
          <a:xfrm>
            <a:off x="0" y="-370752"/>
            <a:ext cx="2940049" cy="221599"/>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t/>
            </a:r>
            <a:endParaRPr/>
          </a:p>
        </p:txBody>
      </p:sp>
      <p:sp>
        <p:nvSpPr>
          <p:cNvPr id="409" name="Google Shape;409;p6"/>
          <p:cNvSpPr txBox="1"/>
          <p:nvPr>
            <p:ph idx="11" type="ftr"/>
          </p:nvPr>
        </p:nvSpPr>
        <p:spPr>
          <a:xfrm>
            <a:off x="0" y="7290437"/>
            <a:ext cx="5376001" cy="144759"/>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pic>
        <p:nvPicPr>
          <p:cNvPr id="410" name="Google Shape;410;p6"/>
          <p:cNvPicPr preferRelativeResize="0"/>
          <p:nvPr>
            <p:ph idx="2" type="pic"/>
          </p:nvPr>
        </p:nvPicPr>
        <p:blipFill rotWithShape="1">
          <a:blip r:embed="rId3">
            <a:alphaModFix/>
          </a:blip>
          <a:srcRect b="0" l="2052" r="2052" t="0"/>
          <a:stretch/>
        </p:blipFill>
        <p:spPr>
          <a:xfrm>
            <a:off x="615949" y="609598"/>
            <a:ext cx="5386081" cy="3743362"/>
          </a:xfrm>
          <a:prstGeom prst="rect">
            <a:avLst/>
          </a:prstGeom>
          <a:solidFill>
            <a:srgbClr val="F2F2F2"/>
          </a:solidFill>
          <a:ln>
            <a:noFill/>
          </a:ln>
        </p:spPr>
      </p:pic>
      <p:pic>
        <p:nvPicPr>
          <p:cNvPr id="411" name="Google Shape;411;p6"/>
          <p:cNvPicPr preferRelativeResize="0"/>
          <p:nvPr>
            <p:ph idx="3" type="pic"/>
          </p:nvPr>
        </p:nvPicPr>
        <p:blipFill rotWithShape="1">
          <a:blip r:embed="rId4">
            <a:alphaModFix/>
          </a:blip>
          <a:srcRect b="0" l="2042" r="2052" t="0"/>
          <a:stretch/>
        </p:blipFill>
        <p:spPr>
          <a:xfrm>
            <a:off x="6182031" y="609598"/>
            <a:ext cx="5386081" cy="3743086"/>
          </a:xfrm>
          <a:prstGeom prst="rect">
            <a:avLst/>
          </a:prstGeom>
          <a:solidFill>
            <a:srgbClr val="F2F2F2"/>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g24875cff1fd_1_17"/>
          <p:cNvPicPr preferRelativeResize="0"/>
          <p:nvPr>
            <p:ph idx="2" type="pic"/>
          </p:nvPr>
        </p:nvPicPr>
        <p:blipFill rotWithShape="1">
          <a:blip r:embed="rId3">
            <a:alphaModFix/>
          </a:blip>
          <a:srcRect b="45460" l="1280" r="-1279" t="20293"/>
          <a:stretch/>
        </p:blipFill>
        <p:spPr>
          <a:xfrm>
            <a:off x="616913" y="615838"/>
            <a:ext cx="10950337" cy="5570053"/>
          </a:xfrm>
          <a:prstGeom prst="rect">
            <a:avLst/>
          </a:prstGeom>
          <a:solidFill>
            <a:srgbClr val="F2F2F2"/>
          </a:solidFill>
          <a:ln>
            <a:noFill/>
          </a:ln>
        </p:spPr>
      </p:pic>
      <p:sp>
        <p:nvSpPr>
          <p:cNvPr id="417" name="Google Shape;417;g24875cff1fd_1_17"/>
          <p:cNvSpPr txBox="1"/>
          <p:nvPr>
            <p:ph idx="1" type="body"/>
          </p:nvPr>
        </p:nvSpPr>
        <p:spPr>
          <a:xfrm>
            <a:off x="1221581" y="4622800"/>
            <a:ext cx="9741000" cy="10032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000"/>
              <a:buFont typeface="Arial"/>
              <a:buNone/>
            </a:pPr>
            <a:r>
              <a:rPr i="1" lang="nl-NL" sz="2600"/>
              <a:t>“</a:t>
            </a:r>
            <a:r>
              <a:rPr i="1" lang="nl-NL" sz="2600"/>
              <a:t>De verkoop van biochar heeft mij veel gebracht. </a:t>
            </a:r>
            <a:endParaRPr i="1" sz="2600"/>
          </a:p>
          <a:p>
            <a:pPr indent="0" lvl="0" marL="0" rtl="0" algn="ctr">
              <a:lnSpc>
                <a:spcPct val="100000"/>
              </a:lnSpc>
              <a:spcBef>
                <a:spcPts val="0"/>
              </a:spcBef>
              <a:spcAft>
                <a:spcPts val="0"/>
              </a:spcAft>
              <a:buSzPts val="3000"/>
              <a:buFont typeface="Arial"/>
              <a:buNone/>
            </a:pPr>
            <a:r>
              <a:rPr i="1" lang="nl-NL" sz="2600"/>
              <a:t>Voorheen waren we arm, nu heb ik een eigen inkomen.”</a:t>
            </a:r>
            <a:endParaRPr i="1" sz="2600"/>
          </a:p>
        </p:txBody>
      </p:sp>
      <p:sp>
        <p:nvSpPr>
          <p:cNvPr id="418" name="Google Shape;418;g24875cff1fd_1_17"/>
          <p:cNvSpPr txBox="1"/>
          <p:nvPr>
            <p:ph type="title"/>
          </p:nvPr>
        </p:nvSpPr>
        <p:spPr>
          <a:xfrm>
            <a:off x="0" y="-370752"/>
            <a:ext cx="2940000" cy="2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rPr lang="nl-NL"/>
              <a:t>Tekst + afbeelding (L)</a:t>
            </a:r>
            <a:endParaRPr/>
          </a:p>
        </p:txBody>
      </p:sp>
      <p:sp>
        <p:nvSpPr>
          <p:cNvPr id="419" name="Google Shape;419;g24875cff1fd_1_17"/>
          <p:cNvSpPr txBox="1"/>
          <p:nvPr>
            <p:ph idx="11" type="ftr"/>
          </p:nvPr>
        </p:nvSpPr>
        <p:spPr>
          <a:xfrm>
            <a:off x="0" y="7290437"/>
            <a:ext cx="5376000" cy="144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g24a3b3d50ec_0_1"/>
          <p:cNvPicPr preferRelativeResize="0"/>
          <p:nvPr>
            <p:ph idx="2" type="pic"/>
          </p:nvPr>
        </p:nvPicPr>
        <p:blipFill rotWithShape="1">
          <a:blip r:embed="rId3">
            <a:alphaModFix/>
          </a:blip>
          <a:srcRect b="0" l="7374" r="7366" t="0"/>
          <a:stretch/>
        </p:blipFill>
        <p:spPr>
          <a:xfrm>
            <a:off x="615950" y="609600"/>
            <a:ext cx="7194552" cy="5624520"/>
          </a:xfrm>
          <a:prstGeom prst="rect">
            <a:avLst/>
          </a:prstGeom>
          <a:solidFill>
            <a:srgbClr val="F2F2F2"/>
          </a:solidFill>
          <a:ln>
            <a:noFill/>
          </a:ln>
        </p:spPr>
      </p:pic>
      <p:sp>
        <p:nvSpPr>
          <p:cNvPr id="425" name="Google Shape;425;g24a3b3d50ec_0_1"/>
          <p:cNvSpPr txBox="1"/>
          <p:nvPr>
            <p:ph idx="1" type="body"/>
          </p:nvPr>
        </p:nvSpPr>
        <p:spPr>
          <a:xfrm>
            <a:off x="7810499" y="609600"/>
            <a:ext cx="3757500" cy="5626800"/>
          </a:xfrm>
          <a:prstGeom prst="rect">
            <a:avLst/>
          </a:prstGeom>
          <a:solidFill>
            <a:schemeClr val="accent1"/>
          </a:solidFill>
          <a:ln>
            <a:noFill/>
          </a:ln>
        </p:spPr>
        <p:txBody>
          <a:bodyPr anchorCtr="0" anchor="t" bIns="0" lIns="360000" spcFirstLastPara="1" rIns="288000" wrap="square" tIns="612000">
            <a:noAutofit/>
          </a:bodyPr>
          <a:lstStyle/>
          <a:p>
            <a:pPr indent="0" lvl="0" marL="0" rtl="0" algn="l">
              <a:lnSpc>
                <a:spcPct val="100000"/>
              </a:lnSpc>
              <a:spcBef>
                <a:spcPts val="0"/>
              </a:spcBef>
              <a:spcAft>
                <a:spcPts val="0"/>
              </a:spcAft>
              <a:buClr>
                <a:srgbClr val="000000"/>
              </a:buClr>
              <a:buSzPts val="2600"/>
              <a:buFont typeface="Arial"/>
              <a:buNone/>
            </a:pPr>
            <a:r>
              <a:rPr lang="nl-NL"/>
              <a:t>Het kooktoestel bespaart bovendien brandhout, stoot minder CO2 uit, en produceert minder rook, waardoor het beter is voor de gezondheid. </a:t>
            </a:r>
            <a:endParaRPr/>
          </a:p>
          <a:p>
            <a:pPr indent="0" lvl="0" marL="0" rtl="0" algn="l">
              <a:lnSpc>
                <a:spcPct val="100000"/>
              </a:lnSpc>
              <a:spcBef>
                <a:spcPts val="0"/>
              </a:spcBef>
              <a:spcAft>
                <a:spcPts val="0"/>
              </a:spcAft>
              <a:buSzPts val="2600"/>
              <a:buFont typeface="Arial"/>
              <a:buNone/>
            </a:pPr>
            <a:r>
              <a:t/>
            </a:r>
            <a:endParaRPr/>
          </a:p>
        </p:txBody>
      </p:sp>
      <p:sp>
        <p:nvSpPr>
          <p:cNvPr id="426" name="Google Shape;426;g24a3b3d50ec_0_1"/>
          <p:cNvSpPr txBox="1"/>
          <p:nvPr>
            <p:ph type="title"/>
          </p:nvPr>
        </p:nvSpPr>
        <p:spPr>
          <a:xfrm>
            <a:off x="0" y="-370752"/>
            <a:ext cx="2940000" cy="2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rPr lang="nl-NL"/>
              <a:t>Tekst + afbeelding (M)</a:t>
            </a:r>
            <a:endParaRPr/>
          </a:p>
        </p:txBody>
      </p:sp>
      <p:sp>
        <p:nvSpPr>
          <p:cNvPr id="427" name="Google Shape;427;g24a3b3d50ec_0_1"/>
          <p:cNvSpPr txBox="1"/>
          <p:nvPr>
            <p:ph idx="11" type="ftr"/>
          </p:nvPr>
        </p:nvSpPr>
        <p:spPr>
          <a:xfrm>
            <a:off x="0" y="7290437"/>
            <a:ext cx="5376000" cy="144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g24a3b3d50ec_0_8"/>
          <p:cNvPicPr preferRelativeResize="0"/>
          <p:nvPr>
            <p:ph idx="2" type="pic"/>
          </p:nvPr>
        </p:nvPicPr>
        <p:blipFill rotWithShape="1">
          <a:blip r:embed="rId3">
            <a:alphaModFix/>
          </a:blip>
          <a:srcRect b="0" l="7359" r="7367" t="0"/>
          <a:stretch/>
        </p:blipFill>
        <p:spPr>
          <a:xfrm>
            <a:off x="4373450" y="617425"/>
            <a:ext cx="7194552" cy="5623148"/>
          </a:xfrm>
          <a:prstGeom prst="rect">
            <a:avLst/>
          </a:prstGeom>
          <a:solidFill>
            <a:srgbClr val="F2F2F2"/>
          </a:solidFill>
          <a:ln>
            <a:noFill/>
          </a:ln>
        </p:spPr>
      </p:pic>
      <p:sp>
        <p:nvSpPr>
          <p:cNvPr id="433" name="Google Shape;433;g24a3b3d50ec_0_8"/>
          <p:cNvSpPr txBox="1"/>
          <p:nvPr>
            <p:ph idx="1" type="body"/>
          </p:nvPr>
        </p:nvSpPr>
        <p:spPr>
          <a:xfrm>
            <a:off x="615949" y="607775"/>
            <a:ext cx="3757500" cy="5626800"/>
          </a:xfrm>
          <a:prstGeom prst="rect">
            <a:avLst/>
          </a:prstGeom>
          <a:solidFill>
            <a:schemeClr val="accent1"/>
          </a:solidFill>
          <a:ln>
            <a:noFill/>
          </a:ln>
        </p:spPr>
        <p:txBody>
          <a:bodyPr anchorCtr="0" anchor="t" bIns="0" lIns="360000" spcFirstLastPara="1" rIns="288000" wrap="square" tIns="612000">
            <a:noAutofit/>
          </a:bodyPr>
          <a:lstStyle/>
          <a:p>
            <a:pPr indent="0" lvl="0" marL="0" rtl="0" algn="l">
              <a:lnSpc>
                <a:spcPct val="100000"/>
              </a:lnSpc>
              <a:spcBef>
                <a:spcPts val="0"/>
              </a:spcBef>
              <a:spcAft>
                <a:spcPts val="0"/>
              </a:spcAft>
              <a:buSzPts val="2600"/>
              <a:buFont typeface="Arial"/>
              <a:buNone/>
            </a:pPr>
            <a:r>
              <a:rPr lang="nl-NL"/>
              <a:t>De biochar die het kooktoestel produceert, is een milieuvriendelijke bodemverrijker. Het is voor boeren een duurzaam en goedkoop alternatief voor kunstmest.</a:t>
            </a:r>
            <a:endParaRPr/>
          </a:p>
          <a:p>
            <a:pPr indent="0" lvl="0" marL="0" rtl="0" algn="l">
              <a:lnSpc>
                <a:spcPct val="100000"/>
              </a:lnSpc>
              <a:spcBef>
                <a:spcPts val="0"/>
              </a:spcBef>
              <a:spcAft>
                <a:spcPts val="0"/>
              </a:spcAft>
              <a:buSzPts val="2600"/>
              <a:buFont typeface="Arial"/>
              <a:buNone/>
            </a:pPr>
            <a:r>
              <a:t/>
            </a:r>
            <a:endParaRPr/>
          </a:p>
        </p:txBody>
      </p:sp>
      <p:sp>
        <p:nvSpPr>
          <p:cNvPr id="434" name="Google Shape;434;g24a3b3d50ec_0_8"/>
          <p:cNvSpPr txBox="1"/>
          <p:nvPr>
            <p:ph type="title"/>
          </p:nvPr>
        </p:nvSpPr>
        <p:spPr>
          <a:xfrm>
            <a:off x="0" y="-370752"/>
            <a:ext cx="2940000" cy="2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rPr lang="nl-NL"/>
              <a:t>Tekst + afbeelding (M)</a:t>
            </a:r>
            <a:endParaRPr/>
          </a:p>
        </p:txBody>
      </p:sp>
      <p:sp>
        <p:nvSpPr>
          <p:cNvPr id="435" name="Google Shape;435;g24a3b3d50ec_0_8"/>
          <p:cNvSpPr txBox="1"/>
          <p:nvPr>
            <p:ph idx="11" type="ftr"/>
          </p:nvPr>
        </p:nvSpPr>
        <p:spPr>
          <a:xfrm>
            <a:off x="0" y="7290437"/>
            <a:ext cx="5376000" cy="144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g24875cff1fd_1_2"/>
          <p:cNvPicPr preferRelativeResize="0"/>
          <p:nvPr>
            <p:ph idx="2" type="pic"/>
          </p:nvPr>
        </p:nvPicPr>
        <p:blipFill rotWithShape="1">
          <a:blip r:embed="rId3">
            <a:alphaModFix/>
          </a:blip>
          <a:srcRect b="11467" l="0" r="0" t="11467"/>
          <a:stretch/>
        </p:blipFill>
        <p:spPr>
          <a:xfrm>
            <a:off x="615950" y="609600"/>
            <a:ext cx="10952161" cy="5625346"/>
          </a:xfrm>
          <a:prstGeom prst="rect">
            <a:avLst/>
          </a:prstGeom>
          <a:solidFill>
            <a:srgbClr val="F2F2F2"/>
          </a:solidFill>
          <a:ln>
            <a:noFill/>
          </a:ln>
        </p:spPr>
      </p:pic>
      <p:sp>
        <p:nvSpPr>
          <p:cNvPr id="441" name="Google Shape;441;g24875cff1fd_1_2"/>
          <p:cNvSpPr txBox="1"/>
          <p:nvPr>
            <p:ph idx="1" type="body"/>
          </p:nvPr>
        </p:nvSpPr>
        <p:spPr>
          <a:xfrm>
            <a:off x="1221581" y="4622800"/>
            <a:ext cx="9741000" cy="10032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28000"/>
              </a:lnSpc>
              <a:spcBef>
                <a:spcPts val="0"/>
              </a:spcBef>
              <a:spcAft>
                <a:spcPts val="0"/>
              </a:spcAft>
              <a:buClr>
                <a:srgbClr val="000000"/>
              </a:buClr>
              <a:buSzPts val="3000"/>
              <a:buFont typeface="Arial"/>
              <a:buNone/>
            </a:pPr>
            <a:r>
              <a:rPr lang="nl-NL" sz="2600"/>
              <a:t>Boer Younus Ali gebruikt biochar voor zijn aubergines.</a:t>
            </a:r>
            <a:endParaRPr sz="2600"/>
          </a:p>
        </p:txBody>
      </p:sp>
      <p:sp>
        <p:nvSpPr>
          <p:cNvPr id="442" name="Google Shape;442;g24875cff1fd_1_2"/>
          <p:cNvSpPr txBox="1"/>
          <p:nvPr>
            <p:ph type="title"/>
          </p:nvPr>
        </p:nvSpPr>
        <p:spPr>
          <a:xfrm>
            <a:off x="0" y="-370752"/>
            <a:ext cx="2940000" cy="2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rPr lang="nl-NL"/>
              <a:t>Tekst + afbeelding (L)</a:t>
            </a:r>
            <a:endParaRPr/>
          </a:p>
        </p:txBody>
      </p:sp>
      <p:sp>
        <p:nvSpPr>
          <p:cNvPr id="443" name="Google Shape;443;g24875cff1fd_1_2"/>
          <p:cNvSpPr txBox="1"/>
          <p:nvPr>
            <p:ph idx="11" type="ftr"/>
          </p:nvPr>
        </p:nvSpPr>
        <p:spPr>
          <a:xfrm>
            <a:off x="0" y="7290437"/>
            <a:ext cx="5376000" cy="144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4875cff1fd_1_9"/>
          <p:cNvSpPr txBox="1"/>
          <p:nvPr>
            <p:ph idx="1" type="body"/>
          </p:nvPr>
        </p:nvSpPr>
        <p:spPr>
          <a:xfrm>
            <a:off x="615949" y="4535814"/>
            <a:ext cx="10952100" cy="1700700"/>
          </a:xfrm>
          <a:prstGeom prst="rect">
            <a:avLst/>
          </a:prstGeom>
          <a:solidFill>
            <a:schemeClr val="accent1"/>
          </a:solidFill>
          <a:ln>
            <a:noFill/>
          </a:ln>
        </p:spPr>
        <p:txBody>
          <a:bodyPr anchorCtr="0" anchor="t" bIns="0" lIns="360000" spcFirstLastPara="1" rIns="288000" wrap="square" tIns="180000">
            <a:noAutofit/>
          </a:bodyPr>
          <a:lstStyle/>
          <a:p>
            <a:pPr indent="0" lvl="0" marL="0" rtl="0" algn="l">
              <a:lnSpc>
                <a:spcPct val="100000"/>
              </a:lnSpc>
              <a:spcBef>
                <a:spcPts val="0"/>
              </a:spcBef>
              <a:spcAft>
                <a:spcPts val="0"/>
              </a:spcAft>
              <a:buSzPts val="2600"/>
              <a:buFont typeface="Arial"/>
              <a:buNone/>
            </a:pPr>
            <a:r>
              <a:rPr i="1" lang="nl-NL"/>
              <a:t>“Mijn aubergines zijn nu groter en de verkoop stijgt. Ook hoef ik geen kunstmest meer te kopen, waardoor mijn kosten dalen. Ik heb nu meer inkomsten en kan mijn kinderen laten studeren.”</a:t>
            </a:r>
            <a:endParaRPr i="1"/>
          </a:p>
        </p:txBody>
      </p:sp>
      <p:sp>
        <p:nvSpPr>
          <p:cNvPr id="449" name="Google Shape;449;g24875cff1fd_1_9"/>
          <p:cNvSpPr txBox="1"/>
          <p:nvPr>
            <p:ph type="title"/>
          </p:nvPr>
        </p:nvSpPr>
        <p:spPr>
          <a:xfrm>
            <a:off x="0" y="-370752"/>
            <a:ext cx="2940000" cy="22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1600"/>
              <a:buFont typeface="Arial"/>
              <a:buNone/>
            </a:pPr>
            <a:r>
              <a:t/>
            </a:r>
            <a:endParaRPr/>
          </a:p>
        </p:txBody>
      </p:sp>
      <p:sp>
        <p:nvSpPr>
          <p:cNvPr id="450" name="Google Shape;450;g24875cff1fd_1_9"/>
          <p:cNvSpPr txBox="1"/>
          <p:nvPr>
            <p:ph idx="11" type="ftr"/>
          </p:nvPr>
        </p:nvSpPr>
        <p:spPr>
          <a:xfrm>
            <a:off x="0" y="7290437"/>
            <a:ext cx="5376000" cy="144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nl-NL"/>
              <a:t>Template-set Protestantse Kerk</a:t>
            </a:r>
            <a:endParaRPr/>
          </a:p>
        </p:txBody>
      </p:sp>
      <p:pic>
        <p:nvPicPr>
          <p:cNvPr id="451" name="Google Shape;451;g24875cff1fd_1_9"/>
          <p:cNvPicPr preferRelativeResize="0"/>
          <p:nvPr>
            <p:ph idx="2" type="pic"/>
          </p:nvPr>
        </p:nvPicPr>
        <p:blipFill rotWithShape="1">
          <a:blip r:embed="rId3">
            <a:alphaModFix/>
          </a:blip>
          <a:srcRect b="0" l="2043" r="2033" t="0"/>
          <a:stretch/>
        </p:blipFill>
        <p:spPr>
          <a:xfrm>
            <a:off x="615949" y="609598"/>
            <a:ext cx="5386081" cy="3742448"/>
          </a:xfrm>
          <a:prstGeom prst="rect">
            <a:avLst/>
          </a:prstGeom>
          <a:solidFill>
            <a:srgbClr val="F2F2F2"/>
          </a:solidFill>
          <a:ln>
            <a:noFill/>
          </a:ln>
        </p:spPr>
      </p:pic>
      <p:pic>
        <p:nvPicPr>
          <p:cNvPr id="452" name="Google Shape;452;g24875cff1fd_1_9"/>
          <p:cNvPicPr preferRelativeResize="0"/>
          <p:nvPr>
            <p:ph idx="3" type="pic"/>
          </p:nvPr>
        </p:nvPicPr>
        <p:blipFill rotWithShape="1">
          <a:blip r:embed="rId4">
            <a:alphaModFix/>
          </a:blip>
          <a:srcRect b="0" l="2033" r="2033" t="0"/>
          <a:stretch/>
        </p:blipFill>
        <p:spPr>
          <a:xfrm>
            <a:off x="6182031" y="609598"/>
            <a:ext cx="5386081" cy="3742171"/>
          </a:xfrm>
          <a:prstGeom prst="rect">
            <a:avLst/>
          </a:prstGeom>
          <a:solidFill>
            <a:srgbClr val="F2F2F2"/>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2018-03-15T13:05:51Z</dcterms:created>
  <dc:creator>Martyna Dziarnowska</dc:creator>
</cp:coreProperties>
</file>