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hBO2GaKzrw4I3/KCy1xL7qKHfd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54525" y="2250775"/>
            <a:ext cx="57006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Anders dan (o)pa en (o)ma</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nl" sz="1100">
                <a:solidFill>
                  <a:srgbClr val="F79646"/>
                </a:solidFill>
              </a:rPr>
              <a:t>2 Koningen 22:2</a:t>
            </a:r>
            <a:endParaRPr sz="1100">
              <a:solidFill>
                <a:srgbClr val="F79646"/>
              </a:solidFill>
            </a:endParaRPr>
          </a:p>
          <a:p>
            <a:pPr indent="0" lvl="0" marL="0" rtl="0" algn="ctr">
              <a:lnSpc>
                <a:spcPct val="115000"/>
              </a:lnSpc>
              <a:spcBef>
                <a:spcPts val="0"/>
              </a:spcBef>
              <a:spcAft>
                <a:spcPts val="0"/>
              </a:spcAft>
              <a:buNone/>
            </a:pPr>
            <a:r>
              <a:rPr i="1" lang="nl" sz="1100">
                <a:solidFill>
                  <a:srgbClr val="F79646"/>
                </a:solidFill>
              </a:rPr>
              <a:t>Josia deed wat de Heer wilde. Hij leefde precies zoals zijn voorvader David.</a:t>
            </a:r>
            <a:endParaRPr i="1" sz="1100">
              <a:solidFill>
                <a:srgbClr val="F79646"/>
              </a:solidFill>
            </a:endParaRPr>
          </a:p>
          <a:p>
            <a:pPr indent="0" lvl="0" marL="0" rtl="0" algn="ctr">
              <a:lnSpc>
                <a:spcPct val="115000"/>
              </a:lnSpc>
              <a:spcBef>
                <a:spcPts val="0"/>
              </a:spcBef>
              <a:spcAft>
                <a:spcPts val="0"/>
              </a:spcAft>
              <a:buNone/>
            </a:pPr>
            <a:r>
              <a:rPr lang="nl" sz="1100">
                <a:solidFill>
                  <a:srgbClr val="F79646"/>
                </a:solidFill>
              </a:rPr>
              <a:t>2 Kronieken 34:21</a:t>
            </a:r>
            <a:endParaRPr sz="1100">
              <a:solidFill>
                <a:srgbClr val="F79646"/>
              </a:solidFill>
            </a:endParaRPr>
          </a:p>
          <a:p>
            <a:pPr indent="0" lvl="0" marL="0" rtl="0" algn="ctr">
              <a:lnSpc>
                <a:spcPct val="115000"/>
              </a:lnSpc>
              <a:spcBef>
                <a:spcPts val="0"/>
              </a:spcBef>
              <a:spcAft>
                <a:spcPts val="0"/>
              </a:spcAft>
              <a:buNone/>
            </a:pPr>
            <a:r>
              <a:rPr i="1" lang="nl" sz="1100">
                <a:solidFill>
                  <a:srgbClr val="F79646"/>
                </a:solidFill>
              </a:rPr>
              <a:t>Hij zei: “Onze voorouders hebben niet geluisterd naar de inhoud van het boek dat we gevonden hebben. Ze hebben zich niet gehouden aan de regels die erin staan.</a:t>
            </a:r>
            <a:r>
              <a:rPr i="1" lang="nl">
                <a:solidFill>
                  <a:srgbClr val="F79646"/>
                </a:solidFill>
                <a:latin typeface="Calibri"/>
                <a:ea typeface="Calibri"/>
                <a:cs typeface="Calibri"/>
                <a:sym typeface="Calibri"/>
              </a:rPr>
              <a:t>”</a:t>
            </a:r>
            <a:endParaRPr i="1">
              <a:solidFill>
                <a:srgbClr val="F79646"/>
              </a:solidFill>
              <a:latin typeface="Calibri"/>
              <a:ea typeface="Calibri"/>
              <a:cs typeface="Calibri"/>
              <a:sym typeface="Calibri"/>
            </a:endParaRPr>
          </a:p>
          <a:p>
            <a:pPr indent="0" lvl="0" marL="0" rtl="0" algn="ctr">
              <a:lnSpc>
                <a:spcPct val="115000"/>
              </a:lnSpc>
              <a:spcBef>
                <a:spcPts val="0"/>
              </a:spcBef>
              <a:spcAft>
                <a:spcPts val="0"/>
              </a:spcAft>
              <a:buNone/>
            </a:pPr>
            <a:r>
              <a:t/>
            </a:r>
            <a:endParaRPr i="1">
              <a:solidFill>
                <a:srgbClr val="F79646"/>
              </a:solidFill>
              <a:latin typeface="Calibri"/>
              <a:ea typeface="Calibri"/>
              <a:cs typeface="Calibri"/>
              <a:sym typeface="Calibri"/>
            </a:endParaRPr>
          </a:p>
          <a:p>
            <a:pPr indent="0" lvl="0" marL="0" rtl="0" algn="l">
              <a:lnSpc>
                <a:spcPct val="115000"/>
              </a:lnSpc>
              <a:spcBef>
                <a:spcPts val="0"/>
              </a:spcBef>
              <a:spcAft>
                <a:spcPts val="0"/>
              </a:spcAft>
              <a:buNone/>
            </a:pPr>
            <a:r>
              <a:rPr lang="nl" sz="1200"/>
              <a:t>Josia was een achter-achter-kleinzoon van de goede Koning David. Koning David zorgde goed voor zijn volk, en Josia doet dat ook. De vader en opa’s van Josia waren geen goede koningen voor het volk, maar gelukkig doet Josia niet zoals hen.</a:t>
            </a:r>
            <a:endParaRPr sz="1200"/>
          </a:p>
          <a:p>
            <a:pPr indent="0" lvl="0" marL="0" rtl="0" algn="l">
              <a:lnSpc>
                <a:spcPct val="115000"/>
              </a:lnSpc>
              <a:spcBef>
                <a:spcPts val="0"/>
              </a:spcBef>
              <a:spcAft>
                <a:spcPts val="0"/>
              </a:spcAft>
              <a:buNone/>
            </a:pPr>
            <a:r>
              <a:t/>
            </a:r>
            <a:endParaRPr sz="1200"/>
          </a:p>
          <a:p>
            <a:pPr indent="-304800" lvl="0" marL="457200" rtl="0" algn="l">
              <a:lnSpc>
                <a:spcPct val="115000"/>
              </a:lnSpc>
              <a:spcBef>
                <a:spcPts val="0"/>
              </a:spcBef>
              <a:spcAft>
                <a:spcPts val="0"/>
              </a:spcAft>
              <a:buSzPts val="1200"/>
              <a:buChar char="●"/>
            </a:pPr>
            <a:r>
              <a:rPr lang="nl" sz="1200"/>
              <a:t>Wat vind je mooi aan jouw familiegeschiedenis? Waarin wil jij graag hetzelfde leven als jouw vader, moeder, opa of oma?</a:t>
            </a:r>
            <a:endParaRPr sz="1200"/>
          </a:p>
          <a:p>
            <a:pPr indent="-304800" lvl="0" marL="457200" rtl="0" algn="l">
              <a:lnSpc>
                <a:spcPct val="115000"/>
              </a:lnSpc>
              <a:spcBef>
                <a:spcPts val="0"/>
              </a:spcBef>
              <a:spcAft>
                <a:spcPts val="0"/>
              </a:spcAft>
              <a:buSzPts val="1200"/>
              <a:buChar char="●"/>
            </a:pPr>
            <a:r>
              <a:rPr lang="nl" sz="1200"/>
              <a:t>Wat doe jij anders dan je eigen (groot)ouders?</a:t>
            </a:r>
            <a:endParaRPr sz="1200"/>
          </a:p>
          <a:p>
            <a:pPr indent="-304800" lvl="0" marL="457200" rtl="0" algn="l">
              <a:lnSpc>
                <a:spcPct val="115000"/>
              </a:lnSpc>
              <a:spcBef>
                <a:spcPts val="0"/>
              </a:spcBef>
              <a:spcAft>
                <a:spcPts val="0"/>
              </a:spcAft>
              <a:buSzPts val="1200"/>
              <a:buChar char="●"/>
            </a:pPr>
            <a:r>
              <a:rPr lang="nl" sz="1200"/>
              <a:t>Of wat zou je in de toekomst anders willen doen?</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nl" sz="1200"/>
              <a:t>Als je wilt, mag je hier een tekening bij maken. Op één helft van het papier teken je wat je graag hetzelfde blijft doen als je (groot)ouders. Op de andere helft van het papier teken je wat je anders wilt doen dan je (groot)ouders. </a:t>
            </a:r>
            <a:br>
              <a:rPr lang="nl" sz="1200"/>
            </a:br>
            <a:endParaRPr sz="1200"/>
          </a:p>
          <a:p>
            <a:pPr indent="0" lvl="0" marL="0" marR="0" rtl="0" algn="ctr">
              <a:lnSpc>
                <a:spcPct val="100000"/>
              </a:lnSpc>
              <a:spcBef>
                <a:spcPts val="0"/>
              </a:spcBef>
              <a:spcAft>
                <a:spcPts val="0"/>
              </a:spcAft>
              <a:buClr>
                <a:srgbClr val="000000"/>
              </a:buClr>
              <a:buSzPts val="1600"/>
              <a:buFont typeface="Arial"/>
              <a:buNone/>
            </a:pPr>
            <a:r>
              <a:t/>
            </a:r>
            <a:endParaRPr i="1" sz="1200"/>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p:txBody>
      </p:sp>
      <p:pic>
        <p:nvPicPr>
          <p:cNvPr id="55" name="Google Shape;55;p2"/>
          <p:cNvPicPr preferRelativeResize="0"/>
          <p:nvPr/>
        </p:nvPicPr>
        <p:blipFill>
          <a:blip r:embed="rId4">
            <a:alphaModFix/>
          </a:blip>
          <a:stretch>
            <a:fillRect/>
          </a:stretch>
        </p:blipFill>
        <p:spPr>
          <a:xfrm>
            <a:off x="2114550" y="7480375"/>
            <a:ext cx="2478400" cy="1465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