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3"/>
  </p:notesMasterIdLst>
  <p:sldIdLst>
    <p:sldId id="256" r:id="rId5"/>
    <p:sldId id="257" r:id="rId6"/>
    <p:sldId id="258" r:id="rId7"/>
    <p:sldId id="260" r:id="rId8"/>
    <p:sldId id="261" r:id="rId9"/>
    <p:sldId id="262" r:id="rId10"/>
    <p:sldId id="263" r:id="rId11"/>
    <p:sldId id="266"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298D"/>
    <a:srgbClr val="6F318F"/>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822"/>
    <p:restoredTop sz="94641"/>
  </p:normalViewPr>
  <p:slideViewPr>
    <p:cSldViewPr snapToGrid="0">
      <p:cViewPr varScale="1">
        <p:scale>
          <a:sx n="87" d="100"/>
          <a:sy n="87" d="100"/>
        </p:scale>
        <p:origin x="192" y="3408"/>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0.jp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2.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5" Type="http://schemas.openxmlformats.org/officeDocument/2006/relationships/image" Target="../media/image19.png"/><Relationship Id="rId4" Type="http://schemas.openxmlformats.org/officeDocument/2006/relationships/image" Target="../media/image35.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5" Type="http://schemas.openxmlformats.org/officeDocument/2006/relationships/image" Target="../media/image19.png"/><Relationship Id="rId4" Type="http://schemas.openxmlformats.org/officeDocument/2006/relationships/image" Target="../media/image37.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5" Type="http://schemas.openxmlformats.org/officeDocument/2006/relationships/image" Target="../media/image19.png"/><Relationship Id="rId4" Type="http://schemas.openxmlformats.org/officeDocument/2006/relationships/image" Target="../media/image3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Aangepaste indeling">
  <p:cSld name="1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‹nr.›</a:t>
            </a:fld>
            <a:endParaRPr/>
          </a:p>
        </p:txBody>
      </p:sp>
      <p:pic>
        <p:nvPicPr>
          <p:cNvPr id="2" name="Afbeelding 1" descr="Afbeelding met tekst, schermopname, lijn, Perceel&#10;&#10;Automatisch gegenereerde beschrijving">
            <a:extLst>
              <a:ext uri="{FF2B5EF4-FFF2-40B4-BE49-F238E27FC236}">
                <a16:creationId xmlns:a16="http://schemas.microsoft.com/office/drawing/2014/main" id="{FF25EE97-D3BE-91D6-E3E5-CE997A42AB05}"/>
              </a:ext>
            </a:extLst>
          </p:cNvPr>
          <p:cNvPicPr>
            <a:picLocks noChangeAspect="1"/>
          </p:cNvPicPr>
          <p:nvPr userDrawn="1"/>
        </p:nvPicPr>
        <p:blipFill>
          <a:blip r:embed="rId2"/>
          <a:stretch>
            <a:fillRect/>
          </a:stretch>
        </p:blipFill>
        <p:spPr>
          <a:xfrm>
            <a:off x="1761231" y="778525"/>
            <a:ext cx="5621538" cy="40734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170797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riëntatievideo module 1 - Viervoudig luisteren">
  <p:cSld name="TITLE_ONLY_1_1">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1A8DD651-642B-6479-FF68-329740064132}"/>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diepende video module 1 - Viervoudig luisteren">
  <p:cSld name="Reisgids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234D93E3-5599-3F3E-A5D9-0279B35D935E}"/>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schermopname, Lettertype, tekst, Graphics&#10;&#10;Automatisch gegenereerde beschrijving">
            <a:extLst>
              <a:ext uri="{FF2B5EF4-FFF2-40B4-BE49-F238E27FC236}">
                <a16:creationId xmlns:a16="http://schemas.microsoft.com/office/drawing/2014/main" id="{94D17D6F-B909-12E4-ACFA-9638103835EC}"/>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309959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530A7432-B54D-2591-D844-11094DC4FDE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6DBD5364-F912-EFE7-6B15-8017DA230476}"/>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080786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riëntatievideo module 3 - Community opbouwen">
  <p:cSld name="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CB105C-348D-2D9B-5C01-8F5CEC667DB9}"/>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9CFB2B6-8029-B2DA-2E06-1B1686DE1047}"/>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cSld name="Reisgids video module 3 - Community opbouwen (2e video)">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F365D78-D748-7923-66D1-EF199411225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riëntatievideo module 4 - Geloofsleven ontdekken">
  <p:cSld name="TITLE_ONLY_1_1_1_1_1_1_1_1_1_1">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07DF56F8-FA0F-C86D-2B92-55BB187579D4}"/>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Reisgids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05F65E71-5D3E-48DC-E998-A6144AA5402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riëntatievideo module 5 - Kerk-zijn vormgeven">
  <p:cSld name="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4EAF23DC-8408-13C6-E7D2-7BD13A39A127}"/>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81377BEF-B596-BA36-6D10-542BFC84A87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2E36599D-9662-042E-4E39-5A05A5E5F18D}"/>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3CDEF01F-EC2E-1E6F-B1BF-42A8ACD7D48B}"/>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521E826-2C8C-C0C3-DF89-90B026930785}"/>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123CBD8-5FD1-08CE-CC76-3C2155085EED}"/>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6EB54395-BA11-2182-6258-E672B8F77F7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7337A870-AA7C-C642-AA25-A4F61813545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80DC73-CFFF-DD3B-65D1-D4A0BC55C38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3" name="Afbeelding 2" descr="Afbeelding met tekst, schermopname, Lettertype, Graphics&#10;&#10;Automatisch gegenereerde beschrijving">
            <a:extLst>
              <a:ext uri="{FF2B5EF4-FFF2-40B4-BE49-F238E27FC236}">
                <a16:creationId xmlns:a16="http://schemas.microsoft.com/office/drawing/2014/main" id="{9845A6F8-4F34-CA04-7274-BB590729E4C4}"/>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8016D810-4630-07FA-165C-0AC78FB6A17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9" name="Google Shape;9;p2" descr="Afbeelding met transport, verven, kunst&#10;&#10;Automatisch gegenereerde beschrijving"/>
          <p:cNvPicPr preferRelativeResize="0"/>
          <p:nvPr/>
        </p:nvPicPr>
        <p:blipFill rotWithShape="1">
          <a:blip r:embed="rId42">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57" r:id="rId10"/>
    <p:sldLayoutId id="2147483694" r:id="rId11"/>
    <p:sldLayoutId id="2147483655" r:id="rId12"/>
    <p:sldLayoutId id="2147483665" r:id="rId13"/>
    <p:sldLayoutId id="2147483666" r:id="rId14"/>
    <p:sldLayoutId id="2147483668" r:id="rId15"/>
    <p:sldLayoutId id="2147483669" r:id="rId16"/>
    <p:sldLayoutId id="2147483670" r:id="rId17"/>
    <p:sldLayoutId id="2147483671" r:id="rId18"/>
    <p:sldLayoutId id="2147483672" r:id="rId19"/>
    <p:sldLayoutId id="2147483673" r:id="rId20"/>
    <p:sldLayoutId id="2147483674" r:id="rId21"/>
    <p:sldLayoutId id="2147483695" r:id="rId22"/>
    <p:sldLayoutId id="2147483676" r:id="rId23"/>
    <p:sldLayoutId id="2147483696"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99" r:id="rId36"/>
    <p:sldLayoutId id="2147483697" r:id="rId37"/>
    <p:sldLayoutId id="2147483702" r:id="rId38"/>
    <p:sldLayoutId id="2147483700" r:id="rId39"/>
    <p:sldLayoutId id="2147483701"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XbRa5xJ-erg" TargetMode="External"/><Relationship Id="rId2" Type="http://schemas.openxmlformats.org/officeDocument/2006/relationships/slideLayout" Target="../slideLayouts/slideLayout20.xml"/><Relationship Id="rId1" Type="http://schemas.openxmlformats.org/officeDocument/2006/relationships/video" Target="https://www.youtube.com/embed/XbRa5xJ-erg?feature=oembed" TargetMode="External"/><Relationship Id="rId5" Type="http://schemas.openxmlformats.org/officeDocument/2006/relationships/image" Target="../media/image39.jpe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uklCQjGRqc" TargetMode="External"/><Relationship Id="rId2" Type="http://schemas.openxmlformats.org/officeDocument/2006/relationships/slideLayout" Target="../slideLayouts/slideLayout21.xml"/><Relationship Id="rId1" Type="http://schemas.openxmlformats.org/officeDocument/2006/relationships/video" Target="https://www.youtube.com/embed/-uklCQjGRqc?feature=oembed" TargetMode="External"/><Relationship Id="rId5" Type="http://schemas.openxmlformats.org/officeDocument/2006/relationships/image" Target="../media/image41.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B35BF-4D3A-DD9D-5209-D09FD9CA0A37}"/>
              </a:ext>
            </a:extLst>
          </p:cNvPr>
          <p:cNvSpPr>
            <a:spLocks noGrp="1"/>
          </p:cNvSpPr>
          <p:nvPr>
            <p:ph type="ctrTitle"/>
          </p:nvPr>
        </p:nvSpPr>
        <p:spPr/>
        <p:txBody>
          <a:bodyPr anchor="t"/>
          <a:lstStyle/>
          <a:p>
            <a:pPr algn="l"/>
            <a:r>
              <a:rPr lang="nl-NL" dirty="0"/>
              <a:t>Haalbare Missie</a:t>
            </a:r>
          </a:p>
        </p:txBody>
      </p:sp>
      <p:sp>
        <p:nvSpPr>
          <p:cNvPr id="3" name="Ondertitel 2">
            <a:extLst>
              <a:ext uri="{FF2B5EF4-FFF2-40B4-BE49-F238E27FC236}">
                <a16:creationId xmlns:a16="http://schemas.microsoft.com/office/drawing/2014/main" id="{494D6179-4BAB-4333-9BE6-DCE7F9489192}"/>
              </a:ext>
            </a:extLst>
          </p:cNvPr>
          <p:cNvSpPr>
            <a:spLocks noGrp="1"/>
          </p:cNvSpPr>
          <p:nvPr>
            <p:ph type="subTitle" idx="1"/>
          </p:nvPr>
        </p:nvSpPr>
        <p:spPr>
          <a:xfrm>
            <a:off x="90890" y="2642870"/>
            <a:ext cx="3221653" cy="792600"/>
          </a:xfrm>
        </p:spPr>
        <p:txBody>
          <a:bodyPr/>
          <a:lstStyle/>
          <a:p>
            <a:pPr algn="l" rtl="0">
              <a:spcBef>
                <a:spcPts val="0"/>
              </a:spcBef>
              <a:spcAft>
                <a:spcPts val="0"/>
              </a:spcAft>
            </a:pPr>
            <a:r>
              <a:rPr lang="nl-NL" sz="1800" i="0" u="none" strike="noStrike" dirty="0">
                <a:solidFill>
                  <a:srgbClr val="000000"/>
                </a:solidFill>
                <a:effectLst/>
                <a:latin typeface="Arial" panose="020B0604020202020204" pitchFamily="34" charset="0"/>
              </a:rPr>
              <a:t>Welkom bij het</a:t>
            </a:r>
          </a:p>
          <a:p>
            <a:pPr algn="l" rtl="0">
              <a:spcBef>
                <a:spcPts val="0"/>
              </a:spcBef>
              <a:spcAft>
                <a:spcPts val="0"/>
              </a:spcAft>
            </a:pPr>
            <a:r>
              <a:rPr lang="nl-NL" sz="1800" i="0" u="none" strike="noStrike" dirty="0">
                <a:solidFill>
                  <a:srgbClr val="000000"/>
                </a:solidFill>
                <a:effectLst/>
                <a:latin typeface="Arial" panose="020B0604020202020204" pitchFamily="34" charset="0"/>
              </a:rPr>
              <a:t>basisprogramma</a:t>
            </a:r>
          </a:p>
          <a:p>
            <a:pPr algn="l" rtl="0">
              <a:spcBef>
                <a:spcPts val="0"/>
              </a:spcBef>
              <a:spcAft>
                <a:spcPts val="0"/>
              </a:spcAft>
            </a:pPr>
            <a:r>
              <a:rPr lang="nl-NL" sz="1800" i="0" u="none" strike="noStrike" dirty="0">
                <a:solidFill>
                  <a:srgbClr val="000000"/>
                </a:solidFill>
                <a:effectLst/>
                <a:latin typeface="Arial" panose="020B0604020202020204" pitchFamily="34" charset="0"/>
              </a:rPr>
              <a:t>Haalbare Missie</a:t>
            </a:r>
            <a:endParaRPr lang="nl-NL" dirty="0">
              <a:effectLst/>
            </a:endParaRPr>
          </a:p>
          <a:p>
            <a:pPr algn="l"/>
            <a:br>
              <a:rPr lang="nl-NL" dirty="0"/>
            </a:br>
            <a:endParaRPr lang="nl-NL" dirty="0"/>
          </a:p>
        </p:txBody>
      </p:sp>
    </p:spTree>
    <p:extLst>
      <p:ext uri="{BB962C8B-B14F-4D97-AF65-F5344CB8AC3E}">
        <p14:creationId xmlns:p14="http://schemas.microsoft.com/office/powerpoint/2010/main" val="4274551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1260B-C445-1CDA-C656-852CD00DE050}"/>
              </a:ext>
            </a:extLst>
          </p:cNvPr>
          <p:cNvSpPr>
            <a:spLocks noGrp="1"/>
          </p:cNvSpPr>
          <p:nvPr>
            <p:ph type="title"/>
          </p:nvPr>
        </p:nvSpPr>
        <p:spPr>
          <a:xfrm>
            <a:off x="313200" y="206375"/>
            <a:ext cx="7744799" cy="572700"/>
          </a:xfrm>
        </p:spPr>
        <p:txBody>
          <a:bodyPr/>
          <a:lstStyle/>
          <a:p>
            <a:r>
              <a:rPr lang="nl-NL" dirty="0"/>
              <a:t>Oriëntatievideo</a:t>
            </a:r>
            <a:br>
              <a:rPr lang="nl-NL" dirty="0"/>
            </a:br>
            <a:r>
              <a:rPr lang="nl-NL" dirty="0"/>
              <a:t>Haalbare missie</a:t>
            </a:r>
          </a:p>
        </p:txBody>
      </p:sp>
      <p:pic>
        <p:nvPicPr>
          <p:cNvPr id="8" name="Afbeelding 7" descr="Afbeelding met schermopname, Lettertype, tekst, Graphics&#10;&#10;Automatisch gegenereerde beschrijving">
            <a:hlinkClick r:id="rId3"/>
            <a:extLst>
              <a:ext uri="{FF2B5EF4-FFF2-40B4-BE49-F238E27FC236}">
                <a16:creationId xmlns:a16="http://schemas.microsoft.com/office/drawing/2014/main" id="{1898A976-2632-B758-7D0F-203FEF404D68}"/>
              </a:ext>
            </a:extLst>
          </p:cNvPr>
          <p:cNvPicPr>
            <a:picLocks noChangeAspect="1"/>
          </p:cNvPicPr>
          <p:nvPr/>
        </p:nvPicPr>
        <p:blipFill>
          <a:blip r:embed="rId4"/>
          <a:stretch>
            <a:fillRect/>
          </a:stretch>
        </p:blipFill>
        <p:spPr>
          <a:xfrm>
            <a:off x="6423181" y="4369900"/>
            <a:ext cx="2713547" cy="520608"/>
          </a:xfrm>
          <a:prstGeom prst="rect">
            <a:avLst/>
          </a:prstGeom>
        </p:spPr>
      </p:pic>
      <p:pic>
        <p:nvPicPr>
          <p:cNvPr id="3" name="Onlinemedia 2">
            <a:hlinkClick r:id="" action="ppaction://media"/>
            <a:extLst>
              <a:ext uri="{FF2B5EF4-FFF2-40B4-BE49-F238E27FC236}">
                <a16:creationId xmlns:a16="http://schemas.microsoft.com/office/drawing/2014/main" id="{2106459D-3FE2-622F-5491-F043116C4632}"/>
              </a:ext>
            </a:extLst>
          </p:cNvPr>
          <p:cNvPicPr>
            <a:picLocks noRot="1" noChangeAspect="1"/>
          </p:cNvPicPr>
          <p:nvPr>
            <a:videoFile r:link="rId1"/>
          </p:nvPr>
        </p:nvPicPr>
        <p:blipFill>
          <a:blip r:embed="rId5"/>
          <a:stretch>
            <a:fillRect/>
          </a:stretch>
        </p:blipFill>
        <p:spPr>
          <a:xfrm>
            <a:off x="413026" y="1509644"/>
            <a:ext cx="5954644" cy="3364374"/>
          </a:xfrm>
          <a:prstGeom prst="rect">
            <a:avLst/>
          </a:prstGeom>
        </p:spPr>
      </p:pic>
    </p:spTree>
    <p:extLst>
      <p:ext uri="{BB962C8B-B14F-4D97-AF65-F5344CB8AC3E}">
        <p14:creationId xmlns:p14="http://schemas.microsoft.com/office/powerpoint/2010/main" val="20911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dirty="0"/>
              <a:t>Eerste gedachten bij een haalbare missie</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roept de video bij ons op? We delen eerste gedachten met elkaar.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Waar denken wij aan bij het woord ´missie´? We schrijven onze gedachten op een vel papier. Welke link hebben onze gedachten met onze eigen proefplek?</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En waar denken wij aan bij het woord ´haalbaar´? We schrijven onze gedachten op een vel papier. Als we kijken naar onze gedachten, is de missie van onze proefplek haalbaar? </a:t>
            </a:r>
          </a:p>
        </p:txBody>
      </p:sp>
    </p:spTree>
    <p:extLst>
      <p:ext uri="{BB962C8B-B14F-4D97-AF65-F5344CB8AC3E}">
        <p14:creationId xmlns:p14="http://schemas.microsoft.com/office/powerpoint/2010/main" val="1206984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2: </a:t>
            </a:r>
            <a:br>
              <a:rPr lang="nl-NL" dirty="0"/>
            </a:br>
            <a:r>
              <a:rPr lang="nl-NL" dirty="0"/>
              <a:t>Eigen gedachten bij onze missie</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nemen even de tijd om onze eigen beschrijving van de missie van onze proefplek eventueel aan te passen naar aanleiding van de video.</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gaan in tweetallen in gesprek over onze eigen missie beschrijvingen. Wat valt op als we onze beschrijvingen met elkaar vergelijken?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delen de belangrijkste bevindingen uit de gesprekken in tweetallen met elkaar.</a:t>
            </a:r>
          </a:p>
        </p:txBody>
      </p:sp>
    </p:spTree>
    <p:extLst>
      <p:ext uri="{BB962C8B-B14F-4D97-AF65-F5344CB8AC3E}">
        <p14:creationId xmlns:p14="http://schemas.microsoft.com/office/powerpoint/2010/main" val="3832147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a:t>
            </a:r>
          </a:p>
        </p:txBody>
      </p:sp>
      <p:pic>
        <p:nvPicPr>
          <p:cNvPr id="5" name="Afbeelding 4" descr="Afbeelding met zwart, duisternis&#10;&#10;Automatisch gegenereerde beschrijving">
            <a:extLst>
              <a:ext uri="{FF2B5EF4-FFF2-40B4-BE49-F238E27FC236}">
                <a16:creationId xmlns:a16="http://schemas.microsoft.com/office/drawing/2014/main" id="{9F8EA287-9F01-F52E-AEAC-A94D11DCA864}"/>
              </a:ext>
            </a:extLst>
          </p:cNvPr>
          <p:cNvPicPr>
            <a:picLocks noChangeAspect="1"/>
          </p:cNvPicPr>
          <p:nvPr/>
        </p:nvPicPr>
        <p:blipFill>
          <a:blip r:embed="rId2"/>
          <a:stretch>
            <a:fillRect/>
          </a:stretch>
        </p:blipFill>
        <p:spPr>
          <a:xfrm>
            <a:off x="3959603" y="2156605"/>
            <a:ext cx="1224794" cy="1247475"/>
          </a:xfrm>
          <a:prstGeom prst="rect">
            <a:avLst/>
          </a:prstGeom>
        </p:spPr>
      </p:pic>
    </p:spTree>
    <p:extLst>
      <p:ext uri="{BB962C8B-B14F-4D97-AF65-F5344CB8AC3E}">
        <p14:creationId xmlns:p14="http://schemas.microsoft.com/office/powerpoint/2010/main" val="3876938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CC779-D80D-1BAC-47B6-7A0D956977FB}"/>
              </a:ext>
            </a:extLst>
          </p:cNvPr>
          <p:cNvSpPr>
            <a:spLocks noGrp="1"/>
          </p:cNvSpPr>
          <p:nvPr>
            <p:ph type="title"/>
          </p:nvPr>
        </p:nvSpPr>
        <p:spPr>
          <a:xfrm>
            <a:off x="313200" y="206375"/>
            <a:ext cx="7744800" cy="572700"/>
          </a:xfrm>
        </p:spPr>
        <p:txBody>
          <a:bodyPr/>
          <a:lstStyle/>
          <a:p>
            <a:r>
              <a:rPr lang="nl-NL" dirty="0"/>
              <a:t>Reisgidsvideo</a:t>
            </a:r>
            <a:br>
              <a:rPr lang="nl-NL" dirty="0"/>
            </a:br>
            <a:r>
              <a:rPr lang="nl-NL" dirty="0"/>
              <a:t>Haalbare missie</a:t>
            </a:r>
          </a:p>
        </p:txBody>
      </p:sp>
      <p:pic>
        <p:nvPicPr>
          <p:cNvPr id="5" name="Afbeelding 4" descr="Afbeelding met tekst, schermopname, Lettertype, Graphics&#10;&#10;Automatisch gegenereerde beschrijving">
            <a:hlinkClick r:id="rId3"/>
            <a:extLst>
              <a:ext uri="{FF2B5EF4-FFF2-40B4-BE49-F238E27FC236}">
                <a16:creationId xmlns:a16="http://schemas.microsoft.com/office/drawing/2014/main" id="{B006E1AD-145A-14EC-2642-0A88344B2096}"/>
              </a:ext>
            </a:extLst>
          </p:cNvPr>
          <p:cNvPicPr>
            <a:picLocks noChangeAspect="1"/>
          </p:cNvPicPr>
          <p:nvPr/>
        </p:nvPicPr>
        <p:blipFill>
          <a:blip r:embed="rId4"/>
          <a:stretch>
            <a:fillRect/>
          </a:stretch>
        </p:blipFill>
        <p:spPr>
          <a:xfrm>
            <a:off x="6449663" y="4389004"/>
            <a:ext cx="2660585" cy="482400"/>
          </a:xfrm>
          <a:prstGeom prst="rect">
            <a:avLst/>
          </a:prstGeom>
        </p:spPr>
      </p:pic>
      <p:pic>
        <p:nvPicPr>
          <p:cNvPr id="4" name="Onlinemedia 3">
            <a:hlinkClick r:id="" action="ppaction://media"/>
            <a:extLst>
              <a:ext uri="{FF2B5EF4-FFF2-40B4-BE49-F238E27FC236}">
                <a16:creationId xmlns:a16="http://schemas.microsoft.com/office/drawing/2014/main" id="{0258A395-4277-FB2A-6ED4-6B65D77E6BB1}"/>
              </a:ext>
            </a:extLst>
          </p:cNvPr>
          <p:cNvPicPr>
            <a:picLocks noRot="1" noChangeAspect="1"/>
          </p:cNvPicPr>
          <p:nvPr>
            <a:videoFile r:link="rId1"/>
          </p:nvPr>
        </p:nvPicPr>
        <p:blipFill>
          <a:blip r:embed="rId5"/>
          <a:stretch>
            <a:fillRect/>
          </a:stretch>
        </p:blipFill>
        <p:spPr>
          <a:xfrm>
            <a:off x="409713" y="1486452"/>
            <a:ext cx="5951330" cy="3362501"/>
          </a:xfrm>
          <a:prstGeom prst="rect">
            <a:avLst/>
          </a:prstGeom>
        </p:spPr>
      </p:pic>
    </p:spTree>
    <p:extLst>
      <p:ext uri="{BB962C8B-B14F-4D97-AF65-F5344CB8AC3E}">
        <p14:creationId xmlns:p14="http://schemas.microsoft.com/office/powerpoint/2010/main" val="187982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dirty="0"/>
              <a:t>Reisgids </a:t>
            </a:r>
            <a:br>
              <a:rPr lang="nl-NL" dirty="0"/>
            </a:br>
            <a:endParaRPr lang="nl-NL" dirty="0"/>
          </a:p>
        </p:txBody>
      </p:sp>
      <p:pic>
        <p:nvPicPr>
          <p:cNvPr id="6" name="Afbeelding 5">
            <a:extLst>
              <a:ext uri="{FF2B5EF4-FFF2-40B4-BE49-F238E27FC236}">
                <a16:creationId xmlns:a16="http://schemas.microsoft.com/office/drawing/2014/main" id="{D1425AA5-7F4F-7B46-22A6-0D28402C244F}"/>
              </a:ext>
            </a:extLst>
          </p:cNvPr>
          <p:cNvPicPr>
            <a:picLocks noChangeAspect="1"/>
          </p:cNvPicPr>
          <p:nvPr/>
        </p:nvPicPr>
        <p:blipFill>
          <a:blip r:embed="rId2"/>
          <a:srcRect/>
          <a:stretch/>
        </p:blipFill>
        <p:spPr>
          <a:xfrm>
            <a:off x="3721820" y="1855809"/>
            <a:ext cx="1700360" cy="1431882"/>
          </a:xfrm>
          <a:prstGeom prst="rect">
            <a:avLst/>
          </a:prstGeom>
        </p:spPr>
      </p:pic>
    </p:spTree>
    <p:extLst>
      <p:ext uri="{BB962C8B-B14F-4D97-AF65-F5344CB8AC3E}">
        <p14:creationId xmlns:p14="http://schemas.microsoft.com/office/powerpoint/2010/main" val="806355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91C42-A823-6A94-3874-4509A34D9F11}"/>
              </a:ext>
            </a:extLst>
          </p:cNvPr>
          <p:cNvSpPr>
            <a:spLocks noGrp="1"/>
          </p:cNvSpPr>
          <p:nvPr>
            <p:ph type="title"/>
          </p:nvPr>
        </p:nvSpPr>
        <p:spPr/>
        <p:txBody>
          <a:bodyPr/>
          <a:lstStyle/>
          <a:p>
            <a:r>
              <a:rPr lang="nl-NL" dirty="0"/>
              <a:t>Route</a:t>
            </a:r>
          </a:p>
        </p:txBody>
      </p:sp>
      <p:pic>
        <p:nvPicPr>
          <p:cNvPr id="7" name="Afbeelding 6" descr="Afbeelding met tekst, schermopname, lijn, Perceel&#10;&#10;Automatisch gegenereerde beschrijving">
            <a:extLst>
              <a:ext uri="{FF2B5EF4-FFF2-40B4-BE49-F238E27FC236}">
                <a16:creationId xmlns:a16="http://schemas.microsoft.com/office/drawing/2014/main" id="{CA7297BA-DBD5-B098-F4E4-3C14E8FC1006}"/>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025886684"/>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4089CF0ED87C40BBD03D80C7C831B6" ma:contentTypeVersion="12" ma:contentTypeDescription="Een nieuw document maken." ma:contentTypeScope="" ma:versionID="be451f68033009a4d82f6248905bd164">
  <xsd:schema xmlns:xsd="http://www.w3.org/2001/XMLSchema" xmlns:xs="http://www.w3.org/2001/XMLSchema" xmlns:p="http://schemas.microsoft.com/office/2006/metadata/properties" xmlns:ns2="f1dc3472-35d9-499d-94fe-2d28f1a8ebfc" xmlns:ns3="a6f49c8e-8eab-4191-a29d-1b6b7ac3f899" targetNamespace="http://schemas.microsoft.com/office/2006/metadata/properties" ma:root="true" ma:fieldsID="df62d3b80303340fad07b2e2a43fe33a" ns2:_="" ns3:_="">
    <xsd:import namespace="f1dc3472-35d9-499d-94fe-2d28f1a8ebfc"/>
    <xsd:import namespace="a6f49c8e-8eab-4191-a29d-1b6b7ac3f89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3472-35d9-499d-94fe-2d28f1a8e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6f49c8e-8eab-4191-a29d-1b6b7ac3f89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876032f-24a4-4176-a40e-6a9ce10e00c9}" ma:internalName="TaxCatchAll" ma:showField="CatchAllData" ma:web="a6f49c8e-8eab-4191-a29d-1b6b7ac3f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1dc3472-35d9-499d-94fe-2d28f1a8ebfc">
      <Terms xmlns="http://schemas.microsoft.com/office/infopath/2007/PartnerControls"/>
    </lcf76f155ced4ddcb4097134ff3c332f>
    <TaxCatchAll xmlns="a6f49c8e-8eab-4191-a29d-1b6b7ac3f899" xsi:nil="true"/>
  </documentManagement>
</p:properties>
</file>

<file path=customXml/itemProps1.xml><?xml version="1.0" encoding="utf-8"?>
<ds:datastoreItem xmlns:ds="http://schemas.openxmlformats.org/officeDocument/2006/customXml" ds:itemID="{9C21FD7D-A29A-45B2-9D45-C4583395A3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c3472-35d9-499d-94fe-2d28f1a8ebfc"/>
    <ds:schemaRef ds:uri="a6f49c8e-8eab-4191-a29d-1b6b7ac3f8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FA0369-0EFC-47B0-906E-3A4F7FC37A6D}">
  <ds:schemaRefs>
    <ds:schemaRef ds:uri="http://schemas.microsoft.com/sharepoint/v3/contenttype/forms"/>
  </ds:schemaRefs>
</ds:datastoreItem>
</file>

<file path=customXml/itemProps3.xml><?xml version="1.0" encoding="utf-8"?>
<ds:datastoreItem xmlns:ds="http://schemas.openxmlformats.org/officeDocument/2006/customXml" ds:itemID="{B4DEAF74-45EA-4C11-ADF1-89608DC32CBB}">
  <ds:schemaRefs>
    <ds:schemaRef ds:uri="http://schemas.microsoft.com/office/2006/metadata/properties"/>
    <ds:schemaRef ds:uri="http://schemas.microsoft.com/office/infopath/2007/PartnerControls"/>
    <ds:schemaRef ds:uri="f1dc3472-35d9-499d-94fe-2d28f1a8ebfc"/>
    <ds:schemaRef ds:uri="a6f49c8e-8eab-4191-a29d-1b6b7ac3f899"/>
  </ds:schemaRefs>
</ds:datastoreItem>
</file>

<file path=docProps/app.xml><?xml version="1.0" encoding="utf-8"?>
<Properties xmlns="http://schemas.openxmlformats.org/officeDocument/2006/extended-properties" xmlns:vt="http://schemas.openxmlformats.org/officeDocument/2006/docPropsVTypes">
  <TotalTime>1815</TotalTime>
  <Words>180</Words>
  <Application>Microsoft Office PowerPoint</Application>
  <PresentationFormat>Diavoorstelling (16:9)</PresentationFormat>
  <Paragraphs>24</Paragraphs>
  <Slides>8</Slides>
  <Notes>0</Notes>
  <HiddenSlides>0</HiddenSlides>
  <MMClips>2</MMClips>
  <ScaleCrop>false</ScaleCrop>
  <HeadingPairs>
    <vt:vector size="4" baseType="variant">
      <vt:variant>
        <vt:lpstr>Thema</vt:lpstr>
      </vt:variant>
      <vt:variant>
        <vt:i4>1</vt:i4>
      </vt:variant>
      <vt:variant>
        <vt:lpstr>Diatitels</vt:lpstr>
      </vt:variant>
      <vt:variant>
        <vt:i4>8</vt:i4>
      </vt:variant>
    </vt:vector>
  </HeadingPairs>
  <TitlesOfParts>
    <vt:vector size="9" baseType="lpstr">
      <vt:lpstr>Hoofdthema - Leren Pionieren</vt:lpstr>
      <vt:lpstr>Haalbare Missie</vt:lpstr>
      <vt:lpstr>Oriëntatievideo Haalbare missie</vt:lpstr>
      <vt:lpstr>Oriëntatie 1:  Eerste gedachten bij een haalbare missie</vt:lpstr>
      <vt:lpstr>Oriëntatie 2:  Eigen gedachten bij onze missie</vt:lpstr>
      <vt:lpstr>Kompas</vt:lpstr>
      <vt:lpstr>Reisgidsvideo Haalbare missie</vt:lpstr>
      <vt:lpstr>Reisgids  </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20</cp:revision>
  <dcterms:modified xsi:type="dcterms:W3CDTF">2024-11-21T10:17:18Z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0x010100664089CF0ED87C40BBD03D80C7C831B6</vt:lpwstr>
  </property>
  <property fmtid="{D5CDD505-2E9C-101B-9397-08002B2CF9AE}" pid="3" name="MediaServiceImageTags">
    <vt:lpwstr/>
  </property>
</Properties>
</file>