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56" r:id="rId2"/>
    <p:sldId id="257" r:id="rId3"/>
    <p:sldId id="258" r:id="rId4"/>
    <p:sldId id="268" r:id="rId5"/>
    <p:sldId id="261" r:id="rId6"/>
    <p:sldId id="267" r:id="rId7"/>
    <p:sldId id="262" r:id="rId8"/>
    <p:sldId id="263" r:id="rId9"/>
    <p:sldId id="269" r:id="rId10"/>
    <p:sldId id="266"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72"/>
    <p:restoredTop sz="94720"/>
  </p:normalViewPr>
  <p:slideViewPr>
    <p:cSldViewPr snapToGrid="0">
      <p:cViewPr varScale="1">
        <p:scale>
          <a:sx n="118" d="100"/>
          <a:sy n="118" d="100"/>
        </p:scale>
        <p:origin x="216" y="292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9.png"/><Relationship Id="rId4" Type="http://schemas.openxmlformats.org/officeDocument/2006/relationships/image" Target="../media/image35.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9.png"/><Relationship Id="rId4" Type="http://schemas.openxmlformats.org/officeDocument/2006/relationships/image" Target="../media/image3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‹nr.›</a:t>
            </a:fld>
            <a:endParaRPr/>
          </a:p>
        </p:txBody>
      </p:sp>
      <p:pic>
        <p:nvPicPr>
          <p:cNvPr id="2" name="Afbeelding 1" descr="Afbeelding met tekst, schermopname, lijn, Perceel&#10;&#10;Automatisch gegenereerde beschrijving">
            <a:extLst>
              <a:ext uri="{FF2B5EF4-FFF2-40B4-BE49-F238E27FC236}">
                <a16:creationId xmlns:a16="http://schemas.microsoft.com/office/drawing/2014/main" id="{FF25EE97-D3BE-91D6-E3E5-CE997A42AB05}"/>
              </a:ext>
            </a:extLst>
          </p:cNvPr>
          <p:cNvPicPr>
            <a:picLocks noChangeAspect="1"/>
          </p:cNvPicPr>
          <p:nvPr userDrawn="1"/>
        </p:nvPicPr>
        <p:blipFill>
          <a:blip r:embed="rId2"/>
          <a:stretch>
            <a:fillRect/>
          </a:stretch>
        </p:blipFill>
        <p:spPr>
          <a:xfrm>
            <a:off x="1761231" y="778525"/>
            <a:ext cx="5621538" cy="40734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riëntatievideo module 1 - Viervoudig luisteren">
  <p:cSld name="TITLE_ONLY_1_1">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1A8DD651-642B-6479-FF68-329740064132}"/>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309959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080786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9" name="Google Shape;9;p2" descr="Afbeelding met transport, verven, kunst&#10;&#10;Automatisch gegenereerde beschrijving"/>
          <p:cNvPicPr preferRelativeResize="0"/>
          <p:nvPr/>
        </p:nvPicPr>
        <p:blipFill rotWithShape="1">
          <a:blip r:embed="rId43">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55"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95" r:id="rId23"/>
    <p:sldLayoutId id="2147483676" r:id="rId24"/>
    <p:sldLayoutId id="2147483696"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99" r:id="rId37"/>
    <p:sldLayoutId id="2147483697" r:id="rId38"/>
    <p:sldLayoutId id="2147483702" r:id="rId39"/>
    <p:sldLayoutId id="2147483700" r:id="rId40"/>
    <p:sldLayoutId id="2147483701"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hyNE8aixxQE" TargetMode="External"/><Relationship Id="rId2" Type="http://schemas.openxmlformats.org/officeDocument/2006/relationships/slideLayout" Target="../slideLayouts/slideLayout21.xml"/><Relationship Id="rId1" Type="http://schemas.openxmlformats.org/officeDocument/2006/relationships/video" Target="https://www.youtube.com/embed/hyNE8aixxQE?feature=oembed" TargetMode="External"/><Relationship Id="rId5" Type="http://schemas.openxmlformats.org/officeDocument/2006/relationships/image" Target="../media/image39.jpe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Wr1UPHrTC4Y" TargetMode="External"/><Relationship Id="rId2" Type="http://schemas.openxmlformats.org/officeDocument/2006/relationships/slideLayout" Target="../slideLayouts/slideLayout22.xml"/><Relationship Id="rId1" Type="http://schemas.openxmlformats.org/officeDocument/2006/relationships/video" Target="https://www.youtube.com/embed/Wr1UPHrTC4Y?feature=oembed" TargetMode="External"/><Relationship Id="rId5" Type="http://schemas.openxmlformats.org/officeDocument/2006/relationships/image" Target="../media/image43.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B35BF-4D3A-DD9D-5209-D09FD9CA0A37}"/>
              </a:ext>
            </a:extLst>
          </p:cNvPr>
          <p:cNvSpPr>
            <a:spLocks noGrp="1"/>
          </p:cNvSpPr>
          <p:nvPr>
            <p:ph type="ctrTitle"/>
          </p:nvPr>
        </p:nvSpPr>
        <p:spPr>
          <a:xfrm>
            <a:off x="151275" y="439025"/>
            <a:ext cx="4017954" cy="3287400"/>
          </a:xfrm>
        </p:spPr>
        <p:txBody>
          <a:bodyPr anchor="t"/>
          <a:lstStyle/>
          <a:p>
            <a:pPr algn="l"/>
            <a:r>
              <a:rPr lang="nl-NL" dirty="0"/>
              <a:t>Gezonde Teamcultuur</a:t>
            </a:r>
          </a:p>
        </p:txBody>
      </p:sp>
      <p:sp>
        <p:nvSpPr>
          <p:cNvPr id="3" name="Ondertitel 2">
            <a:extLst>
              <a:ext uri="{FF2B5EF4-FFF2-40B4-BE49-F238E27FC236}">
                <a16:creationId xmlns:a16="http://schemas.microsoft.com/office/drawing/2014/main" id="{494D6179-4BAB-4333-9BE6-DCE7F9489192}"/>
              </a:ext>
            </a:extLst>
          </p:cNvPr>
          <p:cNvSpPr>
            <a:spLocks noGrp="1"/>
          </p:cNvSpPr>
          <p:nvPr>
            <p:ph type="subTitle" idx="1"/>
          </p:nvPr>
        </p:nvSpPr>
        <p:spPr>
          <a:xfrm>
            <a:off x="90890" y="2642870"/>
            <a:ext cx="3221653" cy="792600"/>
          </a:xfrm>
        </p:spPr>
        <p:txBody>
          <a:bodyPr/>
          <a:lstStyle/>
          <a:p>
            <a:pPr algn="l" rtl="0">
              <a:spcBef>
                <a:spcPts val="0"/>
              </a:spcBef>
              <a:spcAft>
                <a:spcPts val="0"/>
              </a:spcAft>
            </a:pPr>
            <a:r>
              <a:rPr lang="nl-NL" sz="1800" i="0" u="none" strike="noStrike" dirty="0">
                <a:solidFill>
                  <a:srgbClr val="000000"/>
                </a:solidFill>
                <a:effectLst/>
                <a:latin typeface="Arial" panose="020B0604020202020204" pitchFamily="34" charset="0"/>
              </a:rPr>
              <a:t>Welkom bij het</a:t>
            </a:r>
          </a:p>
          <a:p>
            <a:pPr algn="l" rtl="0">
              <a:spcBef>
                <a:spcPts val="0"/>
              </a:spcBef>
              <a:spcAft>
                <a:spcPts val="0"/>
              </a:spcAft>
            </a:pPr>
            <a:r>
              <a:rPr lang="nl-NL" sz="1800" i="0" u="none" strike="noStrike" dirty="0">
                <a:solidFill>
                  <a:srgbClr val="000000"/>
                </a:solidFill>
                <a:effectLst/>
                <a:latin typeface="Arial" panose="020B0604020202020204" pitchFamily="34" charset="0"/>
              </a:rPr>
              <a:t>basisprogramma</a:t>
            </a:r>
          </a:p>
          <a:p>
            <a:pPr algn="l" rtl="0">
              <a:spcBef>
                <a:spcPts val="0"/>
              </a:spcBef>
              <a:spcAft>
                <a:spcPts val="0"/>
              </a:spcAft>
            </a:pPr>
            <a:r>
              <a:rPr lang="nl-NL" sz="1800" i="0" u="none" strike="noStrike" dirty="0">
                <a:solidFill>
                  <a:srgbClr val="000000"/>
                </a:solidFill>
                <a:effectLst/>
                <a:latin typeface="Arial" panose="020B0604020202020204" pitchFamily="34" charset="0"/>
              </a:rPr>
              <a:t>Gezonde Teamcultuur</a:t>
            </a:r>
            <a:endParaRPr lang="nl-NL" dirty="0">
              <a:effectLst/>
            </a:endParaRPr>
          </a:p>
          <a:p>
            <a:pPr algn="l"/>
            <a:br>
              <a:rPr lang="nl-NL" dirty="0"/>
            </a:br>
            <a:endParaRPr lang="nl-NL" dirty="0"/>
          </a:p>
        </p:txBody>
      </p:sp>
    </p:spTree>
    <p:extLst>
      <p:ext uri="{BB962C8B-B14F-4D97-AF65-F5344CB8AC3E}">
        <p14:creationId xmlns:p14="http://schemas.microsoft.com/office/powerpoint/2010/main" val="4274551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dirty="0"/>
              <a:t>Route</a:t>
            </a:r>
          </a:p>
        </p:txBody>
      </p:sp>
      <p:pic>
        <p:nvPicPr>
          <p:cNvPr id="7" name="Afbeelding 6" descr="Afbeelding met tekst, schermopname, lijn, Perceel&#10;&#10;Automatisch gegenereerde beschrijving">
            <a:extLst>
              <a:ext uri="{FF2B5EF4-FFF2-40B4-BE49-F238E27FC236}">
                <a16:creationId xmlns:a16="http://schemas.microsoft.com/office/drawing/2014/main" id="{CA7297BA-DBD5-B098-F4E4-3C14E8FC1006}"/>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1260B-C445-1CDA-C656-852CD00DE050}"/>
              </a:ext>
            </a:extLst>
          </p:cNvPr>
          <p:cNvSpPr>
            <a:spLocks noGrp="1"/>
          </p:cNvSpPr>
          <p:nvPr>
            <p:ph type="title"/>
          </p:nvPr>
        </p:nvSpPr>
        <p:spPr>
          <a:xfrm>
            <a:off x="313200" y="206375"/>
            <a:ext cx="7744799" cy="572700"/>
          </a:xfrm>
        </p:spPr>
        <p:txBody>
          <a:bodyPr/>
          <a:lstStyle/>
          <a:p>
            <a:r>
              <a:rPr lang="nl-NL" dirty="0"/>
              <a:t>Oriëntatievideo</a:t>
            </a:r>
            <a:br>
              <a:rPr lang="nl-NL" dirty="0"/>
            </a:br>
            <a:r>
              <a:rPr lang="nl-NL" dirty="0"/>
              <a:t>Gezonde teamcultuur</a:t>
            </a:r>
          </a:p>
        </p:txBody>
      </p:sp>
      <p:pic>
        <p:nvPicPr>
          <p:cNvPr id="8" name="Afbeelding 7" descr="Afbeelding met schermopname, Lettertype, tekst, Graphics&#10;&#10;Automatisch gegenereerde beschrijving">
            <a:hlinkClick r:id="rId3"/>
            <a:extLst>
              <a:ext uri="{FF2B5EF4-FFF2-40B4-BE49-F238E27FC236}">
                <a16:creationId xmlns:a16="http://schemas.microsoft.com/office/drawing/2014/main" id="{1898A976-2632-B758-7D0F-203FEF404D68}"/>
              </a:ext>
            </a:extLst>
          </p:cNvPr>
          <p:cNvPicPr>
            <a:picLocks noChangeAspect="1"/>
          </p:cNvPicPr>
          <p:nvPr/>
        </p:nvPicPr>
        <p:blipFill>
          <a:blip r:embed="rId4"/>
          <a:stretch>
            <a:fillRect/>
          </a:stretch>
        </p:blipFill>
        <p:spPr>
          <a:xfrm>
            <a:off x="6423181" y="4369900"/>
            <a:ext cx="2713547" cy="520608"/>
          </a:xfrm>
          <a:prstGeom prst="rect">
            <a:avLst/>
          </a:prstGeom>
        </p:spPr>
      </p:pic>
      <p:pic>
        <p:nvPicPr>
          <p:cNvPr id="4" name="Onlinemedia 3">
            <a:hlinkClick r:id="" action="ppaction://media"/>
            <a:extLst>
              <a:ext uri="{FF2B5EF4-FFF2-40B4-BE49-F238E27FC236}">
                <a16:creationId xmlns:a16="http://schemas.microsoft.com/office/drawing/2014/main" id="{CFF0F366-597D-C209-ECE6-7E2B56A63076}"/>
              </a:ext>
            </a:extLst>
          </p:cNvPr>
          <p:cNvPicPr>
            <a:picLocks noRot="1" noChangeAspect="1"/>
          </p:cNvPicPr>
          <p:nvPr>
            <a:videoFile r:link="rId1"/>
          </p:nvPr>
        </p:nvPicPr>
        <p:blipFill>
          <a:blip r:embed="rId5"/>
          <a:stretch>
            <a:fillRect/>
          </a:stretch>
        </p:blipFill>
        <p:spPr>
          <a:xfrm>
            <a:off x="417286" y="1505857"/>
            <a:ext cx="5918200" cy="3343783"/>
          </a:xfrm>
          <a:prstGeom prst="rect">
            <a:avLst/>
          </a:prstGeom>
        </p:spPr>
      </p:pic>
    </p:spTree>
    <p:extLst>
      <p:ext uri="{BB962C8B-B14F-4D97-AF65-F5344CB8AC3E}">
        <p14:creationId xmlns:p14="http://schemas.microsoft.com/office/powerpoint/2010/main" val="20911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Het belang benoemen van een gezonde teamcultuur</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viel ons het meest op bij het kijken van de video?</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opmerking vonden wij het meest uitdagend voor onze proefplek?</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is er niet gezegd over een gezonde teamcultuur, waarvan wij vinden dat dit wel genoemd moet worden? Waarom is dit belangrijk?</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zouden wij als team willen weerspiegelen als ‘cultuurbron’ voor onze proefplek?</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Onze belangrijkste conclusies schrijven we op het grote vel papier om ze vast te houden.</a:t>
            </a:r>
          </a:p>
        </p:txBody>
      </p:sp>
    </p:spTree>
    <p:extLst>
      <p:ext uri="{BB962C8B-B14F-4D97-AF65-F5344CB8AC3E}">
        <p14:creationId xmlns:p14="http://schemas.microsoft.com/office/powerpoint/2010/main" val="1206984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Ervaringen delen met het werken in teamverband</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Zoals de pioniers in de video ervaringen hebben met het werken in een team, zo hebben wij dat ook. We denken terug aan een goede ervaring met teamwork. Dat hoeft niet per se in ons pioniersteam te zijn. Wat maakte dit tot een positieve ervaring? We schrijven dit puntsgewijs op groene post-its.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doen hetzelfde met een negatieve ervaring tijdens het werken in een team. Wat dit tot een negatieve ervaring maakte, schrijven we op rode post-its.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plakken alle groene post-its op een groot vel papier en bespreken wat erop staat. Wat valt er op?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plakken alle rode post-its ook op een vel papier en bespreken wat erop staat. Wat valt er hier op?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Willen we bij rood of groen nog iets toevoegen op basis van wat we in de video hebben gehoord?</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Onze belangrijkste conclusies schrijven we op een groot vel papier om ze vast te houden.</a:t>
            </a:r>
          </a:p>
        </p:txBody>
      </p:sp>
    </p:spTree>
    <p:extLst>
      <p:ext uri="{BB962C8B-B14F-4D97-AF65-F5344CB8AC3E}">
        <p14:creationId xmlns:p14="http://schemas.microsoft.com/office/powerpoint/2010/main" val="3227806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Spiegelen aan de hand van een icoon</a:t>
            </a:r>
          </a:p>
        </p:txBody>
      </p:sp>
      <p:pic>
        <p:nvPicPr>
          <p:cNvPr id="1028" name="Picture 4">
            <a:extLst>
              <a:ext uri="{FF2B5EF4-FFF2-40B4-BE49-F238E27FC236}">
                <a16:creationId xmlns:a16="http://schemas.microsoft.com/office/drawing/2014/main" id="{CFB92990-E9A2-8777-2C5E-14A4604E0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028" y="1349829"/>
            <a:ext cx="2692400" cy="3340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1758D98-892A-2911-B30F-B09B6AF20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574" y="1362529"/>
            <a:ext cx="2667000" cy="332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93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2:</a:t>
            </a:r>
            <a:br>
              <a:rPr lang="nl-NL" dirty="0"/>
            </a:br>
            <a:r>
              <a:rPr lang="nl-NL" dirty="0"/>
              <a:t>Spiegelen aan de hand van een </a:t>
            </a:r>
            <a:r>
              <a:rPr lang="nl-NL" dirty="0" err="1"/>
              <a:t>bijbeltekst</a:t>
            </a:r>
            <a:endParaRPr lang="nl-NL" dirty="0"/>
          </a:p>
        </p:txBody>
      </p:sp>
      <p:pic>
        <p:nvPicPr>
          <p:cNvPr id="6" name="Afbeelding 5" descr="Afbeelding met zwart, duisternis&#10;&#10;Automatisch gegenereerde beschrijving">
            <a:extLst>
              <a:ext uri="{FF2B5EF4-FFF2-40B4-BE49-F238E27FC236}">
                <a16:creationId xmlns:a16="http://schemas.microsoft.com/office/drawing/2014/main" id="{223BC7C1-CC8F-5434-4F53-3D147CE6C402}"/>
              </a:ext>
            </a:extLst>
          </p:cNvPr>
          <p:cNvPicPr>
            <a:picLocks noChangeAspect="1"/>
          </p:cNvPicPr>
          <p:nvPr/>
        </p:nvPicPr>
        <p:blipFill>
          <a:blip r:embed="rId2"/>
          <a:stretch>
            <a:fillRect/>
          </a:stretch>
        </p:blipFill>
        <p:spPr>
          <a:xfrm>
            <a:off x="3959603" y="2156605"/>
            <a:ext cx="1224794" cy="1247475"/>
          </a:xfrm>
          <a:prstGeom prst="rect">
            <a:avLst/>
          </a:prstGeom>
        </p:spPr>
      </p:pic>
    </p:spTree>
    <p:extLst>
      <p:ext uri="{BB962C8B-B14F-4D97-AF65-F5344CB8AC3E}">
        <p14:creationId xmlns:p14="http://schemas.microsoft.com/office/powerpoint/2010/main" val="635725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CC779-D80D-1BAC-47B6-7A0D956977FB}"/>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Gezonde teamcultuur</a:t>
            </a:r>
          </a:p>
        </p:txBody>
      </p:sp>
      <p:pic>
        <p:nvPicPr>
          <p:cNvPr id="5" name="Afbeelding 4" descr="Afbeelding met tekst, schermopname, Lettertype, Graphics&#10;&#10;Automatisch gegenereerde beschrijving">
            <a:hlinkClick r:id="rId3"/>
            <a:extLst>
              <a:ext uri="{FF2B5EF4-FFF2-40B4-BE49-F238E27FC236}">
                <a16:creationId xmlns:a16="http://schemas.microsoft.com/office/drawing/2014/main" id="{B006E1AD-145A-14EC-2642-0A88344B2096}"/>
              </a:ext>
            </a:extLst>
          </p:cNvPr>
          <p:cNvPicPr>
            <a:picLocks noChangeAspect="1"/>
          </p:cNvPicPr>
          <p:nvPr/>
        </p:nvPicPr>
        <p:blipFill>
          <a:blip r:embed="rId4"/>
          <a:stretch>
            <a:fillRect/>
          </a:stretch>
        </p:blipFill>
        <p:spPr>
          <a:xfrm>
            <a:off x="6449663" y="4389004"/>
            <a:ext cx="2660585" cy="482400"/>
          </a:xfrm>
          <a:prstGeom prst="rect">
            <a:avLst/>
          </a:prstGeom>
        </p:spPr>
      </p:pic>
      <p:pic>
        <p:nvPicPr>
          <p:cNvPr id="4" name="Onlinemedia 3">
            <a:hlinkClick r:id="" action="ppaction://media"/>
            <a:extLst>
              <a:ext uri="{FF2B5EF4-FFF2-40B4-BE49-F238E27FC236}">
                <a16:creationId xmlns:a16="http://schemas.microsoft.com/office/drawing/2014/main" id="{9E94F84B-EED3-4918-A215-18C94FDEA110}"/>
              </a:ext>
            </a:extLst>
          </p:cNvPr>
          <p:cNvPicPr>
            <a:picLocks noRot="1" noChangeAspect="1"/>
          </p:cNvPicPr>
          <p:nvPr>
            <a:videoFile r:link="rId1"/>
          </p:nvPr>
        </p:nvPicPr>
        <p:blipFill>
          <a:blip r:embed="rId5"/>
          <a:stretch>
            <a:fillRect/>
          </a:stretch>
        </p:blipFill>
        <p:spPr>
          <a:xfrm>
            <a:off x="417286" y="1505857"/>
            <a:ext cx="5950857" cy="3362234"/>
          </a:xfrm>
          <a:prstGeom prst="rect">
            <a:avLst/>
          </a:prstGeom>
        </p:spPr>
      </p:pic>
    </p:spTree>
    <p:extLst>
      <p:ext uri="{BB962C8B-B14F-4D97-AF65-F5344CB8AC3E}">
        <p14:creationId xmlns:p14="http://schemas.microsoft.com/office/powerpoint/2010/main" val="187982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1:</a:t>
            </a:r>
            <a:br>
              <a:rPr lang="nl-NL" dirty="0"/>
            </a:br>
            <a:r>
              <a:rPr lang="nl-NL" dirty="0"/>
              <a:t>De piramide toepassen bij een beginnend team </a:t>
            </a:r>
            <a:br>
              <a:rPr lang="nl-NL" dirty="0"/>
            </a:br>
            <a:endParaRPr lang="nl-NL" dirty="0"/>
          </a:p>
        </p:txBody>
      </p:sp>
      <p:pic>
        <p:nvPicPr>
          <p:cNvPr id="2050" name="Picture 2">
            <a:extLst>
              <a:ext uri="{FF2B5EF4-FFF2-40B4-BE49-F238E27FC236}">
                <a16:creationId xmlns:a16="http://schemas.microsoft.com/office/drawing/2014/main" id="{A2072AE1-0935-0666-7507-DE216A9CDC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
          <a:stretch/>
        </p:blipFill>
        <p:spPr bwMode="auto">
          <a:xfrm>
            <a:off x="921543" y="1154828"/>
            <a:ext cx="7300913" cy="36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55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2:</a:t>
            </a:r>
            <a:br>
              <a:rPr lang="nl-NL" dirty="0"/>
            </a:br>
            <a:r>
              <a:rPr lang="nl-NL" dirty="0"/>
              <a:t>De piramide toepassen bij een gevorderd team </a:t>
            </a:r>
            <a:br>
              <a:rPr lang="nl-NL" dirty="0"/>
            </a:br>
            <a:endParaRPr lang="nl-NL" dirty="0"/>
          </a:p>
        </p:txBody>
      </p:sp>
      <p:pic>
        <p:nvPicPr>
          <p:cNvPr id="2050" name="Picture 2">
            <a:extLst>
              <a:ext uri="{FF2B5EF4-FFF2-40B4-BE49-F238E27FC236}">
                <a16:creationId xmlns:a16="http://schemas.microsoft.com/office/drawing/2014/main" id="{A2072AE1-0935-0666-7507-DE216A9CD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543" y="1154828"/>
            <a:ext cx="7300913" cy="365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682705"/>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1828</TotalTime>
  <Words>331</Words>
  <Application>Microsoft Macintosh PowerPoint</Application>
  <PresentationFormat>Diavoorstelling (16:9)</PresentationFormat>
  <Paragraphs>36</Paragraphs>
  <Slides>10</Slides>
  <Notes>0</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10</vt:i4>
      </vt:variant>
    </vt:vector>
  </HeadingPairs>
  <TitlesOfParts>
    <vt:vector size="14" baseType="lpstr">
      <vt:lpstr>Arial</vt:lpstr>
      <vt:lpstr>Calibri</vt:lpstr>
      <vt:lpstr>Roboto</vt:lpstr>
      <vt:lpstr>Hoofdthema - Leren Pionieren</vt:lpstr>
      <vt:lpstr>Gezonde Teamcultuur</vt:lpstr>
      <vt:lpstr>Oriëntatievideo Gezonde teamcultuur</vt:lpstr>
      <vt:lpstr>Oriëntatie 1:  Het belang benoemen van een gezonde teamcultuur</vt:lpstr>
      <vt:lpstr>Oriëntatie 2:  Ervaringen delen met het werken in teamverband</vt:lpstr>
      <vt:lpstr>Kompas 1: Spiegelen aan de hand van een icoon</vt:lpstr>
      <vt:lpstr>Kompas 2: Spiegelen aan de hand van een bijbeltekst</vt:lpstr>
      <vt:lpstr>Reisgidsvideo Gezonde teamcultuur</vt:lpstr>
      <vt:lpstr>Reisgids 1: De piramide toepassen bij een beginnend team  </vt:lpstr>
      <vt:lpstr>Reisgids 2: De piramide toepassen bij een gevorderd team  </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18</cp:revision>
  <dcterms:modified xsi:type="dcterms:W3CDTF">2024-10-07T19:04:12Z</dcterms:modified>
</cp:coreProperties>
</file>