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67" r:id="rId2"/>
    <p:sldId id="258" r:id="rId3"/>
    <p:sldId id="260" r:id="rId4"/>
    <p:sldId id="273" r:id="rId5"/>
    <p:sldId id="276" r:id="rId6"/>
    <p:sldId id="275" r:id="rId7"/>
    <p:sldId id="274" r:id="rId8"/>
    <p:sldId id="261" r:id="rId9"/>
    <p:sldId id="269" r:id="rId10"/>
    <p:sldId id="277"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1"/>
    <p:restoredTop sz="94694"/>
  </p:normalViewPr>
  <p:slideViewPr>
    <p:cSldViewPr snapToGrid="0">
      <p:cViewPr varScale="1">
        <p:scale>
          <a:sx n="130" d="100"/>
          <a:sy n="130" d="100"/>
        </p:scale>
        <p:origin x="208" y="69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0.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26818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628436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2008296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4137897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Zeil" preserve="1">
  <p:cSld name="1_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67339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351392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231608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912916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0720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01877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93085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20506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2750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809371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1_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789292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3241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47263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873271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215976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951419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0905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006321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46253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88458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23160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66003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04814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002258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788792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2895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5569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899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917209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608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437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14744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47398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3927073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935785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4118330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2781656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863816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747401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692437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495608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86585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extLst>
      <p:ext uri="{BB962C8B-B14F-4D97-AF65-F5344CB8AC3E}">
        <p14:creationId xmlns:p14="http://schemas.microsoft.com/office/powerpoint/2010/main" val="336789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397176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873381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048533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Zeil" preserve="1">
  <p:cSld name="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03935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43259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174581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502238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18952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703839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31034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3360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2329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865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62778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165696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436545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383029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35780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896808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895722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02838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70400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418695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954879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290380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679787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722550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53261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613196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409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9889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4095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5409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020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6747525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91">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691" r:id="rId43"/>
    <p:sldLayoutId id="2147483693" r:id="rId44"/>
    <p:sldLayoutId id="2147483655" r:id="rId45"/>
    <p:sldLayoutId id="2147483695" r:id="rId46"/>
    <p:sldLayoutId id="2147483676" r:id="rId47"/>
    <p:sldLayoutId id="2147483696" r:id="rId48"/>
    <p:sldLayoutId id="2147483703" r:id="rId49"/>
    <p:sldLayoutId id="2147483704" r:id="rId50"/>
    <p:sldLayoutId id="2147483705" r:id="rId51"/>
    <p:sldLayoutId id="2147483706" r:id="rId52"/>
    <p:sldLayoutId id="2147483707" r:id="rId53"/>
    <p:sldLayoutId id="2147483708" r:id="rId54"/>
    <p:sldLayoutId id="214748370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3" r:id="rId79"/>
    <p:sldLayoutId id="2147483734" r:id="rId80"/>
    <p:sldLayoutId id="2147483735" r:id="rId81"/>
    <p:sldLayoutId id="2147483736" r:id="rId82"/>
    <p:sldLayoutId id="2147483737" r:id="rId83"/>
    <p:sldLayoutId id="2147483738" r:id="rId84"/>
    <p:sldLayoutId id="2147483739" r:id="rId85"/>
    <p:sldLayoutId id="2147483740" r:id="rId86"/>
    <p:sldLayoutId id="2147483741" r:id="rId87"/>
    <p:sldLayoutId id="2147483742" r:id="rId88"/>
    <p:sldLayoutId id="2147483743"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jyrTljaN3Q" TargetMode="External"/><Relationship Id="rId2" Type="http://schemas.openxmlformats.org/officeDocument/2006/relationships/slideLayout" Target="../slideLayouts/slideLayout47.xml"/><Relationship Id="rId1" Type="http://schemas.openxmlformats.org/officeDocument/2006/relationships/video" Target="https://www.youtube.com/embed/XjyrTljaN3Q?feature=oembed" TargetMode="External"/><Relationship Id="rId5" Type="http://schemas.openxmlformats.org/officeDocument/2006/relationships/image" Target="../media/image41.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304759C-6EAA-637C-9C8F-60DE9B2ED8E6}"/>
              </a:ext>
            </a:extLst>
          </p:cNvPr>
          <p:cNvSpPr>
            <a:spLocks noGrp="1"/>
          </p:cNvSpPr>
          <p:nvPr>
            <p:ph type="ctrTitle"/>
          </p:nvPr>
        </p:nvSpPr>
        <p:spPr/>
        <p:txBody>
          <a:bodyPr anchor="t"/>
          <a:lstStyle/>
          <a:p>
            <a:pPr algn="l"/>
            <a:r>
              <a:rPr lang="nl-NL" dirty="0"/>
              <a:t>Liefhebben en dienen</a:t>
            </a:r>
          </a:p>
        </p:txBody>
      </p:sp>
      <p:sp>
        <p:nvSpPr>
          <p:cNvPr id="5" name="Ondertitel 2">
            <a:extLst>
              <a:ext uri="{FF2B5EF4-FFF2-40B4-BE49-F238E27FC236}">
                <a16:creationId xmlns:a16="http://schemas.microsoft.com/office/drawing/2014/main" id="{5004083B-620D-CEF9-96C4-C8DA84EA41C2}"/>
              </a:ext>
            </a:extLst>
          </p:cNvPr>
          <p:cNvSpPr txBox="1">
            <a:spLocks/>
          </p:cNvSpPr>
          <p:nvPr/>
        </p:nvSpPr>
        <p:spPr>
          <a:xfrm>
            <a:off x="90890" y="2642870"/>
            <a:ext cx="3221653"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2pPr>
            <a:lvl3pPr marL="1371600" marR="0" lvl="2"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3pPr>
            <a:lvl4pPr marL="1828800" marR="0" lvl="3"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4pPr>
            <a:lvl5pPr marL="2286000" marR="0" lvl="4"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5pPr>
            <a:lvl6pPr marL="2743200" marR="0" lvl="5"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6pPr>
            <a:lvl7pPr marL="3200400" marR="0" lvl="6"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7pPr>
            <a:lvl8pPr marL="3657600" marR="0" lvl="7"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8pPr>
            <a:lvl9pPr marL="4114800" marR="0" lvl="8"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9pPr>
          </a:lstStyle>
          <a:p>
            <a:pPr algn="l"/>
            <a:r>
              <a:rPr lang="nl-NL" sz="1800" dirty="0">
                <a:solidFill>
                  <a:srgbClr val="000000"/>
                </a:solidFill>
                <a:latin typeface="Arial" panose="020B0604020202020204" pitchFamily="34" charset="0"/>
              </a:rPr>
              <a:t>Welkom bij het</a:t>
            </a:r>
          </a:p>
          <a:p>
            <a:pPr algn="l"/>
            <a:r>
              <a:rPr lang="nl-NL" sz="1800" dirty="0">
                <a:solidFill>
                  <a:srgbClr val="000000"/>
                </a:solidFill>
                <a:latin typeface="Arial" panose="020B0604020202020204" pitchFamily="34" charset="0"/>
              </a:rPr>
              <a:t>v</a:t>
            </a:r>
            <a:r>
              <a:rPr lang="nl-NL" sz="1800">
                <a:solidFill>
                  <a:srgbClr val="000000"/>
                </a:solidFill>
                <a:latin typeface="Arial" panose="020B0604020202020204" pitchFamily="34" charset="0"/>
              </a:rPr>
              <a:t>erdiepingsprogramma</a:t>
            </a:r>
            <a:endParaRPr lang="nl-NL" sz="1800" dirty="0">
              <a:solidFill>
                <a:srgbClr val="000000"/>
              </a:solidFill>
              <a:latin typeface="Arial" panose="020B0604020202020204" pitchFamily="34" charset="0"/>
            </a:endParaRPr>
          </a:p>
          <a:p>
            <a:pPr algn="l"/>
            <a:r>
              <a:rPr lang="nl-NL" sz="1800" dirty="0">
                <a:solidFill>
                  <a:srgbClr val="000000"/>
                </a:solidFill>
                <a:latin typeface="Arial" panose="020B0604020202020204" pitchFamily="34" charset="0"/>
              </a:rPr>
              <a:t>Liefhebben en dienen:</a:t>
            </a:r>
          </a:p>
          <a:p>
            <a:pPr algn="l"/>
            <a:r>
              <a:rPr lang="nl-NL" sz="1800" dirty="0">
                <a:solidFill>
                  <a:srgbClr val="000000"/>
                </a:solidFill>
                <a:latin typeface="Arial" panose="020B0604020202020204" pitchFamily="34" charset="0"/>
              </a:rPr>
              <a:t>valkuilen</a:t>
            </a:r>
            <a:br>
              <a:rPr lang="nl-NL" dirty="0"/>
            </a:br>
            <a:endParaRPr lang="nl-NL" dirty="0"/>
          </a:p>
        </p:txBody>
      </p:sp>
    </p:spTree>
    <p:extLst>
      <p:ext uri="{BB962C8B-B14F-4D97-AF65-F5344CB8AC3E}">
        <p14:creationId xmlns:p14="http://schemas.microsoft.com/office/powerpoint/2010/main" val="252191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5635C25-3F7B-7A27-4E51-88022C38DF7F}"/>
              </a:ext>
            </a:extLst>
          </p:cNvPr>
          <p:cNvSpPr>
            <a:spLocks noGrp="1"/>
          </p:cNvSpPr>
          <p:nvPr>
            <p:ph type="title"/>
          </p:nvPr>
        </p:nvSpPr>
        <p:spPr/>
        <p:txBody>
          <a:bodyPr/>
          <a:lstStyle/>
          <a:p>
            <a:r>
              <a:rPr lang="nl-NL" dirty="0"/>
              <a:t>Reisgids</a:t>
            </a:r>
          </a:p>
        </p:txBody>
      </p:sp>
      <p:pic>
        <p:nvPicPr>
          <p:cNvPr id="8" name="Afbeelding 7">
            <a:extLst>
              <a:ext uri="{FF2B5EF4-FFF2-40B4-BE49-F238E27FC236}">
                <a16:creationId xmlns:a16="http://schemas.microsoft.com/office/drawing/2014/main" id="{2A6A61F6-0789-97CD-4377-45777467D341}"/>
              </a:ext>
            </a:extLst>
          </p:cNvPr>
          <p:cNvPicPr>
            <a:picLocks noChangeAspect="1"/>
          </p:cNvPicPr>
          <p:nvPr/>
        </p:nvPicPr>
        <p:blipFill>
          <a:blip r:embed="rId2"/>
          <a:srcRect/>
          <a:stretch/>
        </p:blipFill>
        <p:spPr>
          <a:xfrm>
            <a:off x="3959603" y="2264640"/>
            <a:ext cx="1224794" cy="1031405"/>
          </a:xfrm>
          <a:prstGeom prst="rect">
            <a:avLst/>
          </a:prstGeom>
        </p:spPr>
      </p:pic>
    </p:spTree>
    <p:extLst>
      <p:ext uri="{BB962C8B-B14F-4D97-AF65-F5344CB8AC3E}">
        <p14:creationId xmlns:p14="http://schemas.microsoft.com/office/powerpoint/2010/main" val="3144246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C746F139-FFBC-753B-5DB6-E0368973FB9F}"/>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Ervaringen met grenzen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Je ging zelf behoorlijk over je eigen grenzen heen.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Je ging over de grenzen van een ander heen.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Iemand anders ging over jouw grenzen heen. </a:t>
            </a:r>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Spiegelen met stellingen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Ik denk te snel in oplossingen. </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214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Spiegelen met stellingen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startAt="2"/>
            </a:pPr>
            <a:r>
              <a:rPr lang="nl-NL" b="0" i="0" u="none" strike="noStrike" dirty="0">
                <a:solidFill>
                  <a:srgbClr val="000000"/>
                </a:solidFill>
                <a:effectLst/>
                <a:latin typeface="Calibri" panose="020F0502020204030204" pitchFamily="34" charset="0"/>
                <a:cs typeface="Calibri" panose="020F0502020204030204" pitchFamily="34" charset="0"/>
              </a:rPr>
              <a:t>Ik zie </a:t>
            </a:r>
            <a:r>
              <a:rPr lang="nl-NL" b="0" dirty="0">
                <a:solidFill>
                  <a:srgbClr val="000000"/>
                </a:solidFill>
                <a:latin typeface="Calibri" panose="020F0502020204030204" pitchFamily="34" charset="0"/>
                <a:cs typeface="Calibri" panose="020F0502020204030204" pitchFamily="34" charset="0"/>
              </a:rPr>
              <a:t>liefhebben</a:t>
            </a:r>
            <a:r>
              <a:rPr lang="nl-NL" b="0" i="0" u="none" strike="noStrike" dirty="0">
                <a:solidFill>
                  <a:srgbClr val="000000"/>
                </a:solidFill>
                <a:effectLst/>
                <a:latin typeface="Calibri" panose="020F0502020204030204" pitchFamily="34" charset="0"/>
                <a:cs typeface="Calibri" panose="020F0502020204030204" pitchFamily="34" charset="0"/>
              </a:rPr>
              <a:t> en dienen als middel om iets te bereiken.</a:t>
            </a:r>
          </a:p>
          <a:p>
            <a:pPr marL="457200" rtl="0" fontAlgn="base">
              <a:spcBef>
                <a:spcPts val="0"/>
              </a:spcBef>
              <a:spcAft>
                <a:spcPts val="0"/>
              </a:spcAft>
              <a:buFont typeface="+mj-lt"/>
              <a:buAutoNum type="arabicPeriod" startAt="2"/>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62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Spiegelen met stellingen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startAt="3"/>
            </a:pPr>
            <a:r>
              <a:rPr lang="nl-NL" b="0" i="0" u="none" strike="noStrike" dirty="0">
                <a:solidFill>
                  <a:srgbClr val="000000"/>
                </a:solidFill>
                <a:effectLst/>
                <a:latin typeface="Calibri" panose="020F0502020204030204" pitchFamily="34" charset="0"/>
                <a:cs typeface="Calibri" panose="020F0502020204030204" pitchFamily="34" charset="0"/>
              </a:rPr>
              <a:t>Ik kan moeilijk nee zeggen. </a:t>
            </a:r>
          </a:p>
          <a:p>
            <a:pPr marL="457200" rtl="0" fontAlgn="base">
              <a:spcBef>
                <a:spcPts val="0"/>
              </a:spcBef>
              <a:spcAft>
                <a:spcPts val="0"/>
              </a:spcAft>
              <a:buFont typeface="+mj-lt"/>
              <a:buAutoNum type="arabicPeriod" startAt="3"/>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2328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Spiegelen met stellingen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Ik voel verantwoordelijkheid om de ander te helpen / te redden. </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22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Spiegelen met stellingen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startAt="5"/>
            </a:pPr>
            <a:r>
              <a:rPr lang="nl-NL" b="0" i="0" u="none" strike="noStrike" dirty="0">
                <a:solidFill>
                  <a:srgbClr val="000000"/>
                </a:solidFill>
                <a:effectLst/>
                <a:latin typeface="Calibri" panose="020F0502020204030204" pitchFamily="34" charset="0"/>
                <a:cs typeface="Calibri" panose="020F0502020204030204" pitchFamily="34" charset="0"/>
              </a:rPr>
              <a:t>Ik herken mijzelf in de gedachte: </a:t>
            </a:r>
            <a:r>
              <a:rPr lang="nl-NL" b="0" i="1" u="none" strike="noStrike" dirty="0">
                <a:solidFill>
                  <a:srgbClr val="000000"/>
                </a:solidFill>
                <a:effectLst/>
                <a:latin typeface="Calibri" panose="020F0502020204030204" pitchFamily="34" charset="0"/>
                <a:cs typeface="Calibri" panose="020F0502020204030204" pitchFamily="34" charset="0"/>
              </a:rPr>
              <a:t>‘Als ik het niet doe, dan…..’ </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95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0CE85-15C1-4B1C-E278-7E655F054BE0}"/>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Liefhebben </a:t>
            </a:r>
            <a:r>
              <a:rPr lang="nl-NL"/>
              <a:t>en dienen</a:t>
            </a:r>
            <a:endParaRPr lang="nl-NL" dirty="0"/>
          </a:p>
        </p:txBody>
      </p:sp>
      <p:pic>
        <p:nvPicPr>
          <p:cNvPr id="4" name="Afbeelding 3" descr="Afbeelding met tekst, schermopname, Lettertype, Graphics&#10;&#10;Automatisch gegenereerde beschrijving">
            <a:hlinkClick r:id="rId3"/>
            <a:extLst>
              <a:ext uri="{FF2B5EF4-FFF2-40B4-BE49-F238E27FC236}">
                <a16:creationId xmlns:a16="http://schemas.microsoft.com/office/drawing/2014/main" id="{2012A595-05AA-F976-C683-8F6DA6CA19EB}"/>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3" name="Onlinemedia 2">
            <a:hlinkClick r:id="" action="ppaction://media"/>
            <a:extLst>
              <a:ext uri="{FF2B5EF4-FFF2-40B4-BE49-F238E27FC236}">
                <a16:creationId xmlns:a16="http://schemas.microsoft.com/office/drawing/2014/main" id="{97FBE40B-4AE2-295E-4118-B677320ECD7B}"/>
              </a:ext>
            </a:extLst>
          </p:cNvPr>
          <p:cNvPicPr>
            <a:picLocks noRot="1" noChangeAspect="1"/>
          </p:cNvPicPr>
          <p:nvPr>
            <a:videoFile r:link="rId1"/>
          </p:nvPr>
        </p:nvPicPr>
        <p:blipFill>
          <a:blip r:embed="rId5"/>
          <a:stretch>
            <a:fillRect/>
          </a:stretch>
        </p:blipFill>
        <p:spPr>
          <a:xfrm>
            <a:off x="411316" y="1500239"/>
            <a:ext cx="5959987" cy="3367393"/>
          </a:xfrm>
          <a:prstGeom prst="rect">
            <a:avLst/>
          </a:prstGeom>
        </p:spPr>
      </p:pic>
    </p:spTree>
    <p:extLst>
      <p:ext uri="{BB962C8B-B14F-4D97-AF65-F5344CB8AC3E}">
        <p14:creationId xmlns:p14="http://schemas.microsoft.com/office/powerpoint/2010/main" val="27396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144</Words>
  <Application>Microsoft Macintosh PowerPoint</Application>
  <PresentationFormat>Diavoorstelling (16:9)</PresentationFormat>
  <Paragraphs>31</Paragraphs>
  <Slides>11</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Roboto</vt:lpstr>
      <vt:lpstr>Hoofdthema - Leren Pionieren</vt:lpstr>
      <vt:lpstr>Liefhebben en dienen</vt:lpstr>
      <vt:lpstr>Oriëntatie 1:  Ervaringen met grenzen</vt:lpstr>
      <vt:lpstr>Oriëntatie 2:  Spiegelen met stellingen</vt:lpstr>
      <vt:lpstr>Oriëntatie 2:  Spiegelen met stellingen</vt:lpstr>
      <vt:lpstr>Oriëntatie 2:  Spiegelen met stellingen</vt:lpstr>
      <vt:lpstr>Oriëntatie 2:  Spiegelen met stellingen</vt:lpstr>
      <vt:lpstr>Oriëntatie 2:  Spiegelen met stellingen</vt:lpstr>
      <vt:lpstr>Kompas</vt:lpstr>
      <vt:lpstr>Reisgidsvideo Liefhebben en dienen</vt:lpstr>
      <vt:lpstr>Reisgids</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21</cp:revision>
  <dcterms:modified xsi:type="dcterms:W3CDTF">2024-10-07T20:12:17Z</dcterms:modified>
</cp:coreProperties>
</file>