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15"/>
  </p:notesMasterIdLst>
  <p:sldIdLst>
    <p:sldId id="256" r:id="rId5"/>
    <p:sldId id="258" r:id="rId6"/>
    <p:sldId id="260" r:id="rId7"/>
    <p:sldId id="261" r:id="rId8"/>
    <p:sldId id="267" r:id="rId9"/>
    <p:sldId id="268" r:id="rId10"/>
    <p:sldId id="262" r:id="rId11"/>
    <p:sldId id="269" r:id="rId12"/>
    <p:sldId id="270" r:id="rId13"/>
    <p:sldId id="266" r:id="rId1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6" roundtripDataSignature="AMtx7mjBPHm5BG3NCEzBoon8tlgbaiC1i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8C33"/>
    <a:srgbClr val="A2298D"/>
    <a:srgbClr val="6F318F"/>
    <a:srgbClr val="7268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D0F80F-835A-B3E1-6B96-93374A0FADBE}" v="382" dt="2025-01-09T12:26:14.8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5822"/>
    <p:restoredTop sz="94641"/>
  </p:normalViewPr>
  <p:slideViewPr>
    <p:cSldViewPr snapToGrid="0">
      <p:cViewPr varScale="1">
        <p:scale>
          <a:sx n="87" d="100"/>
          <a:sy n="87" d="100"/>
        </p:scale>
        <p:origin x="192" y="3408"/>
      </p:cViewPr>
      <p:guideLst>
        <p:guide orient="horz" pos="1620"/>
        <p:guide pos="288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customschemas.google.com/relationships/presentationmetadata" Target="metadata"/><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hyperlink" Target="http://www.youtube.com/watch?v=V7oCfRpCepY"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hyperlink" Target="http://www.youtube.com/watch?v=Me7sjZlvCFI" TargetMode="External"/><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hyperlink" Target="http://www.youtube.com/watch?v=29EZQWzgwhI"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hyperlink" Target="http://www.youtube.com/watch?v=cExJqjPBhjA" TargetMode="External"/><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20.jp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hyperlink" Target="http://www.youtube.com/watch?v=1qIMcEFr8EI"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hyperlink" Target="http://www.youtube.com/watch?v=XjyrTljaN3Q" TargetMode="External"/><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22.jp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hyperlink" Target="http://www.youtube.com/watch?v=y9yDgarRoRM" TargetMode="External"/><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hyperlink" Target="http://www.youtube.com/watch?v=d2Q0mQc1yaA"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hyperlink" Target="http://www.youtube.com/watch?v=AHUQ_L1um-s"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hyperlink" Target="http://www.youtube.com/watch?v=M_sqNsV9pv8" TargetMode="External"/><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hyperlink" Target="http://www.youtube.com/watch?v=fUzn_Q24S2M"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hyperlink" Target="http://www.youtube.com/watch?v=OEWUl26AGMg" TargetMode="External"/><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hyperlink" Target="http://www.youtube.com/watch?v=hibwajdCBKc"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hyperlink" Target="http://www.youtube.com/watch?v=od5IC5rw488" TargetMode="External"/><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hyperlink" Target="http://www.youtube.com/watch?v=o_cskfZO4bQ"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hyperlink" Target="http://www.youtube.com/watch?v=wSuEchMk_PI"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hyperlink" Target="http://www.youtube.com/watch?v=VXfuvQ2tjFw"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Master" Target="../slideMasters/slideMaster1.xml"/><Relationship Id="rId1" Type="http://schemas.openxmlformats.org/officeDocument/2006/relationships/video" Target="https://www.youtube.com/embed/7WhuDOxlZbg?feature=oembed" TargetMode="External"/><Relationship Id="rId5" Type="http://schemas.openxmlformats.org/officeDocument/2006/relationships/image" Target="../media/image17.png"/><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ideo" Target="https://www.youtube.com/embed/sX5zit4VpCE?feature=oembed" TargetMode="External"/><Relationship Id="rId5" Type="http://schemas.openxmlformats.org/officeDocument/2006/relationships/image" Target="../media/image19.png"/><Relationship Id="rId4" Type="http://schemas.openxmlformats.org/officeDocument/2006/relationships/image" Target="../media/image35.jpe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Master" Target="../slideMasters/slideMaster1.xml"/><Relationship Id="rId1" Type="http://schemas.openxmlformats.org/officeDocument/2006/relationships/video" Target="https://www.youtube.com/embed/oUHMVgW5ICo?feature=oembed" TargetMode="External"/><Relationship Id="rId5" Type="http://schemas.openxmlformats.org/officeDocument/2006/relationships/image" Target="../media/image17.png"/><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ideo" Target="https://www.youtube.com/embed/BfNUCk40uWQ?feature=oembed" TargetMode="External"/><Relationship Id="rId5" Type="http://schemas.openxmlformats.org/officeDocument/2006/relationships/image" Target="../media/image19.png"/><Relationship Id="rId4" Type="http://schemas.openxmlformats.org/officeDocument/2006/relationships/image" Target="../media/image37.jpe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ideo" Target="https://www.youtube.com/embed/iskA2ZemWOA?feature=oembed" TargetMode="External"/><Relationship Id="rId5" Type="http://schemas.openxmlformats.org/officeDocument/2006/relationships/image" Target="../media/image19.png"/><Relationship Id="rId4" Type="http://schemas.openxmlformats.org/officeDocument/2006/relationships/image" Target="../media/image38.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EA8C33"/>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pic>
        <p:nvPicPr>
          <p:cNvPr id="2" name="Google Shape;20;g2c0bebbdf16_3_232">
            <a:extLst>
              <a:ext uri="{FF2B5EF4-FFF2-40B4-BE49-F238E27FC236}">
                <a16:creationId xmlns:a16="http://schemas.microsoft.com/office/drawing/2014/main" id="{617EABED-B738-B624-56B2-3D222D5A0794}"/>
              </a:ext>
            </a:extLst>
          </p:cNvPr>
          <p:cNvPicPr preferRelativeResize="0"/>
          <p:nvPr userDrawn="1"/>
        </p:nvPicPr>
        <p:blipFill rotWithShape="1">
          <a:blip r:embed="rId2">
            <a:alphaModFix/>
          </a:blip>
          <a:srcRect/>
          <a:stretch/>
        </p:blipFill>
        <p:spPr>
          <a:xfrm>
            <a:off x="8078869" y="-7435"/>
            <a:ext cx="1080000" cy="1080000"/>
          </a:xfrm>
          <a:prstGeom prst="rect">
            <a:avLst/>
          </a:prstGeom>
          <a:noFill/>
          <a:ln>
            <a:noFill/>
          </a:ln>
        </p:spPr>
      </p:pic>
    </p:spTree>
    <p:extLst>
      <p:ext uri="{BB962C8B-B14F-4D97-AF65-F5344CB8AC3E}">
        <p14:creationId xmlns:p14="http://schemas.microsoft.com/office/powerpoint/2010/main" val="2209038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1_Aangepaste indeling">
  <p:cSld name="1_Aangepaste indeling">
    <p:spTree>
      <p:nvGrpSpPr>
        <p:cNvPr id="1" name="Shape 52"/>
        <p:cNvGrpSpPr/>
        <p:nvPr/>
      </p:nvGrpSpPr>
      <p:grpSpPr>
        <a:xfrm>
          <a:off x="0" y="0"/>
          <a:ext cx="0" cy="0"/>
          <a:chOff x="0" y="0"/>
          <a:chExt cx="0" cy="0"/>
        </a:xfrm>
      </p:grpSpPr>
      <p:sp>
        <p:nvSpPr>
          <p:cNvPr id="53" name="Google Shape;53;p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a:lvl1pPr>
            <a:lvl2pPr marL="0" marR="0" lvl="1" indent="0" algn="r">
              <a:lnSpc>
                <a:spcPct val="100000"/>
              </a:lnSpc>
              <a:spcBef>
                <a:spcPts val="0"/>
              </a:spcBef>
              <a:spcAft>
                <a:spcPts val="0"/>
              </a:spcAft>
              <a:buClr>
                <a:srgbClr val="000000"/>
              </a:buClr>
              <a:buSzPts val="1000"/>
              <a:buFont typeface="Arial"/>
              <a:buNone/>
              <a:defRPr/>
            </a:lvl2pPr>
            <a:lvl3pPr marL="0" marR="0" lvl="2" indent="0" algn="r">
              <a:lnSpc>
                <a:spcPct val="100000"/>
              </a:lnSpc>
              <a:spcBef>
                <a:spcPts val="0"/>
              </a:spcBef>
              <a:spcAft>
                <a:spcPts val="0"/>
              </a:spcAft>
              <a:buClr>
                <a:srgbClr val="000000"/>
              </a:buClr>
              <a:buSzPts val="1000"/>
              <a:buFont typeface="Arial"/>
              <a:buNone/>
              <a:defRPr/>
            </a:lvl3pPr>
            <a:lvl4pPr marL="0" marR="0" lvl="3" indent="0" algn="r">
              <a:lnSpc>
                <a:spcPct val="100000"/>
              </a:lnSpc>
              <a:spcBef>
                <a:spcPts val="0"/>
              </a:spcBef>
              <a:spcAft>
                <a:spcPts val="0"/>
              </a:spcAft>
              <a:buClr>
                <a:srgbClr val="000000"/>
              </a:buClr>
              <a:buSzPts val="1000"/>
              <a:buFont typeface="Arial"/>
              <a:buNone/>
              <a:defRPr/>
            </a:lvl4pPr>
            <a:lvl5pPr marL="0" marR="0" lvl="4" indent="0" algn="r">
              <a:lnSpc>
                <a:spcPct val="100000"/>
              </a:lnSpc>
              <a:spcBef>
                <a:spcPts val="0"/>
              </a:spcBef>
              <a:spcAft>
                <a:spcPts val="0"/>
              </a:spcAft>
              <a:buClr>
                <a:srgbClr val="000000"/>
              </a:buClr>
              <a:buSzPts val="1000"/>
              <a:buFont typeface="Arial"/>
              <a:buNone/>
              <a:defRPr/>
            </a:lvl5pPr>
            <a:lvl6pPr marL="0" marR="0" lvl="5" indent="0" algn="r">
              <a:lnSpc>
                <a:spcPct val="100000"/>
              </a:lnSpc>
              <a:spcBef>
                <a:spcPts val="0"/>
              </a:spcBef>
              <a:spcAft>
                <a:spcPts val="0"/>
              </a:spcAft>
              <a:buClr>
                <a:srgbClr val="000000"/>
              </a:buClr>
              <a:buSzPts val="1000"/>
              <a:buFont typeface="Arial"/>
              <a:buNone/>
              <a:defRPr/>
            </a:lvl6pPr>
            <a:lvl7pPr marL="0" marR="0" lvl="6" indent="0" algn="r">
              <a:lnSpc>
                <a:spcPct val="100000"/>
              </a:lnSpc>
              <a:spcBef>
                <a:spcPts val="0"/>
              </a:spcBef>
              <a:spcAft>
                <a:spcPts val="0"/>
              </a:spcAft>
              <a:buClr>
                <a:srgbClr val="000000"/>
              </a:buClr>
              <a:buSzPts val="1000"/>
              <a:buFont typeface="Arial"/>
              <a:buNone/>
              <a:defRPr/>
            </a:lvl7pPr>
            <a:lvl8pPr marL="0" marR="0" lvl="7" indent="0" algn="r">
              <a:lnSpc>
                <a:spcPct val="100000"/>
              </a:lnSpc>
              <a:spcBef>
                <a:spcPts val="0"/>
              </a:spcBef>
              <a:spcAft>
                <a:spcPts val="0"/>
              </a:spcAft>
              <a:buClr>
                <a:srgbClr val="000000"/>
              </a:buClr>
              <a:buSzPts val="1000"/>
              <a:buFont typeface="Arial"/>
              <a:buNone/>
              <a:defRPr/>
            </a:lvl8pPr>
            <a:lvl9pPr marL="0" marR="0" lvl="8" indent="0" algn="r">
              <a:lnSpc>
                <a:spcPct val="100000"/>
              </a:lnSpc>
              <a:spcBef>
                <a:spcPts val="0"/>
              </a:spcBef>
              <a:spcAft>
                <a:spcPts val="0"/>
              </a:spcAft>
              <a:buClr>
                <a:srgbClr val="000000"/>
              </a:buClr>
              <a:buSzPts val="1000"/>
              <a:buFont typeface="Arial"/>
              <a:buNone/>
              <a:defRPr/>
            </a:lvl9pPr>
          </a:lstStyle>
          <a:p>
            <a:pPr marL="0" lvl="0" indent="0" algn="r" rtl="0">
              <a:spcBef>
                <a:spcPts val="0"/>
              </a:spcBef>
              <a:spcAft>
                <a:spcPts val="0"/>
              </a:spcAft>
              <a:buNone/>
            </a:pPr>
            <a:fld id="{00000000-1234-1234-1234-123412341234}" type="slidenum">
              <a:rPr lang="nl"/>
              <a:t>‹#›</a:t>
            </a:fld>
            <a:endParaRPr/>
          </a:p>
        </p:txBody>
      </p:sp>
      <p:pic>
        <p:nvPicPr>
          <p:cNvPr id="2" name="Afbeelding 1" descr="Afbeelding met tekst, schermopname, lijn, Perceel&#10;&#10;Automatisch gegenereerde beschrijving">
            <a:extLst>
              <a:ext uri="{FF2B5EF4-FFF2-40B4-BE49-F238E27FC236}">
                <a16:creationId xmlns:a16="http://schemas.microsoft.com/office/drawing/2014/main" id="{FF25EE97-D3BE-91D6-E3E5-CE997A42AB05}"/>
              </a:ext>
            </a:extLst>
          </p:cNvPr>
          <p:cNvPicPr>
            <a:picLocks noChangeAspect="1"/>
          </p:cNvPicPr>
          <p:nvPr userDrawn="1"/>
        </p:nvPicPr>
        <p:blipFill>
          <a:blip r:embed="rId2"/>
          <a:stretch>
            <a:fillRect/>
          </a:stretch>
        </p:blipFill>
        <p:spPr>
          <a:xfrm>
            <a:off x="1761231" y="778525"/>
            <a:ext cx="5621538" cy="4073419"/>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60"/>
        <p:cNvGrpSpPr/>
        <p:nvPr/>
      </p:nvGrpSpPr>
      <p:grpSpPr>
        <a:xfrm>
          <a:off x="0" y="0"/>
          <a:ext cx="0" cy="0"/>
          <a:chOff x="0" y="0"/>
          <a:chExt cx="0" cy="0"/>
        </a:xfrm>
      </p:grpSpPr>
      <p:sp>
        <p:nvSpPr>
          <p:cNvPr id="61" name="Google Shape;61;p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Bedankt voor uw deelname aan deze leermodule</a:t>
            </a:r>
            <a:endParaRPr dirty="0"/>
          </a:p>
        </p:txBody>
      </p:sp>
      <p:sp>
        <p:nvSpPr>
          <p:cNvPr id="62" name="Google Shape;62;p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3" name="Afbeelding 2" descr="Afbeelding met tekst, schermopname, Lettertype, logo&#10;&#10;Automatisch gegenereerde beschrijving">
            <a:extLst>
              <a:ext uri="{FF2B5EF4-FFF2-40B4-BE49-F238E27FC236}">
                <a16:creationId xmlns:a16="http://schemas.microsoft.com/office/drawing/2014/main" id="{BABE341D-7F78-FD76-962E-07CEA9993B1F}"/>
              </a:ext>
            </a:extLst>
          </p:cNvPr>
          <p:cNvPicPr>
            <a:picLocks noChangeAspect="1"/>
          </p:cNvPicPr>
          <p:nvPr userDrawn="1"/>
        </p:nvPicPr>
        <p:blipFill>
          <a:blip r:embed="rId2"/>
          <a:stretch>
            <a:fillRect/>
          </a:stretch>
        </p:blipFill>
        <p:spPr>
          <a:xfrm>
            <a:off x="685800" y="1082269"/>
            <a:ext cx="7772400" cy="3214572"/>
          </a:xfrm>
          <a:prstGeom prst="rect">
            <a:avLst/>
          </a:prstGeom>
        </p:spPr>
      </p:pic>
      <p:sp>
        <p:nvSpPr>
          <p:cNvPr id="4" name="Google Shape;73;p11">
            <a:extLst>
              <a:ext uri="{FF2B5EF4-FFF2-40B4-BE49-F238E27FC236}">
                <a16:creationId xmlns:a16="http://schemas.microsoft.com/office/drawing/2014/main" id="{1B8FA604-6294-5119-622B-1E911A0490E0}"/>
              </a:ext>
            </a:extLst>
          </p:cNvPr>
          <p:cNvSpPr txBox="1">
            <a:spLocks noGrp="1"/>
          </p:cNvSpPr>
          <p:nvPr>
            <p:ph type="body" idx="1" hasCustomPrompt="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r>
              <a:rPr lang="nl-NL" dirty="0"/>
              <a:t>Namens al onze partners!</a:t>
            </a:r>
            <a:endParaRPr dirty="0"/>
          </a:p>
        </p:txBody>
      </p:sp>
    </p:spTree>
    <p:extLst>
      <p:ext uri="{BB962C8B-B14F-4D97-AF65-F5344CB8AC3E}">
        <p14:creationId xmlns:p14="http://schemas.microsoft.com/office/powerpoint/2010/main" val="17079755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Reis 3">
  <p:cSld name="TITLE_1_1_1">
    <p:bg>
      <p:bgPr>
        <a:blipFill>
          <a:blip r:embed="rId2">
            <a:alphaModFix/>
          </a:blip>
          <a:stretch>
            <a:fillRect/>
          </a:stretch>
        </a:blipFill>
        <a:effectLst/>
      </p:bgPr>
    </p:bg>
    <p:spTree>
      <p:nvGrpSpPr>
        <p:cNvPr id="1" name="Shape 45"/>
        <p:cNvGrpSpPr/>
        <p:nvPr/>
      </p:nvGrpSpPr>
      <p:grpSpPr>
        <a:xfrm>
          <a:off x="0" y="0"/>
          <a:ext cx="0" cy="0"/>
          <a:chOff x="0" y="0"/>
          <a:chExt cx="0" cy="0"/>
        </a:xfrm>
      </p:grpSpPr>
      <p:sp>
        <p:nvSpPr>
          <p:cNvPr id="46" name="Google Shape;46;g2bd96343ee2_0_20"/>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dirty="0"/>
          </a:p>
        </p:txBody>
      </p:sp>
      <p:sp>
        <p:nvSpPr>
          <p:cNvPr id="47" name="Google Shape;47;g2bd96343ee2_0_20"/>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dirty="0"/>
          </a:p>
        </p:txBody>
      </p:sp>
      <p:sp>
        <p:nvSpPr>
          <p:cNvPr id="48" name="Google Shape;48;g2bd96343ee2_0_20"/>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Zeil">
  <p:cSld name="TITLE_1">
    <p:bg>
      <p:bgPr>
        <a:blipFill>
          <a:blip r:embed="rId2">
            <a:alphaModFix/>
          </a:blip>
          <a:stretch>
            <a:fillRect/>
          </a:stretch>
        </a:blipFill>
        <a:effectLst/>
      </p:bgPr>
    </p:bg>
    <p:spTree>
      <p:nvGrpSpPr>
        <p:cNvPr id="1" name="Shape 83"/>
        <p:cNvGrpSpPr/>
        <p:nvPr/>
      </p:nvGrpSpPr>
      <p:grpSpPr>
        <a:xfrm>
          <a:off x="0" y="0"/>
          <a:ext cx="0" cy="0"/>
          <a:chOff x="0" y="0"/>
          <a:chExt cx="0" cy="0"/>
        </a:xfrm>
      </p:grpSpPr>
      <p:sp>
        <p:nvSpPr>
          <p:cNvPr id="84" name="Google Shape;84;g2bd96343ee2_0_4"/>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85" name="Google Shape;85;g2bd96343ee2_0_4"/>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86" name="Google Shape;86;g2bd96343ee2_0_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Reis 2">
  <p:cSld name="TITLE_1_1">
    <p:bg>
      <p:bgPr>
        <a:blipFill>
          <a:blip r:embed="rId2">
            <a:alphaModFix/>
          </a:blip>
          <a:stretch>
            <a:fillRect/>
          </a:stretch>
        </a:blipFill>
        <a:effectLst/>
      </p:bgPr>
    </p:bg>
    <p:spTree>
      <p:nvGrpSpPr>
        <p:cNvPr id="1" name="Shape 87"/>
        <p:cNvGrpSpPr/>
        <p:nvPr/>
      </p:nvGrpSpPr>
      <p:grpSpPr>
        <a:xfrm>
          <a:off x="0" y="0"/>
          <a:ext cx="0" cy="0"/>
          <a:chOff x="0" y="0"/>
          <a:chExt cx="0" cy="0"/>
        </a:xfrm>
      </p:grpSpPr>
      <p:sp>
        <p:nvSpPr>
          <p:cNvPr id="88" name="Google Shape;88;g2bd96343ee2_0_12"/>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89" name="Google Shape;89;g2bd96343ee2_0_12"/>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90" name="Google Shape;90;g2bd96343ee2_0_1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Reis 4">
  <p:cSld name="TITLE_1_1_1_1_1">
    <p:bg>
      <p:bgPr>
        <a:blipFill>
          <a:blip r:embed="rId2">
            <a:alphaModFix/>
          </a:blip>
          <a:stretch>
            <a:fillRect/>
          </a:stretch>
        </a:blipFill>
        <a:effectLst/>
      </p:bgPr>
    </p:bg>
    <p:spTree>
      <p:nvGrpSpPr>
        <p:cNvPr id="1" name="Shape 94"/>
        <p:cNvGrpSpPr/>
        <p:nvPr/>
      </p:nvGrpSpPr>
      <p:grpSpPr>
        <a:xfrm>
          <a:off x="0" y="0"/>
          <a:ext cx="0" cy="0"/>
          <a:chOff x="0" y="0"/>
          <a:chExt cx="0" cy="0"/>
        </a:xfrm>
      </p:grpSpPr>
      <p:sp>
        <p:nvSpPr>
          <p:cNvPr id="95" name="Google Shape;95;g2bd96343ee2_0_36"/>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96" name="Google Shape;96;g2bd96343ee2_0_36"/>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97" name="Google Shape;97;g2bd96343ee2_0_36"/>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Reis 5">
  <p:cSld name="TITLE_1_1_1_1_1_1">
    <p:bg>
      <p:bgPr>
        <a:blipFill>
          <a:blip r:embed="rId2">
            <a:alphaModFix/>
          </a:blip>
          <a:stretch>
            <a:fillRect/>
          </a:stretch>
        </a:blipFill>
        <a:effectLst/>
      </p:bgPr>
    </p:bg>
    <p:spTree>
      <p:nvGrpSpPr>
        <p:cNvPr id="1" name="Shape 98"/>
        <p:cNvGrpSpPr/>
        <p:nvPr/>
      </p:nvGrpSpPr>
      <p:grpSpPr>
        <a:xfrm>
          <a:off x="0" y="0"/>
          <a:ext cx="0" cy="0"/>
          <a:chOff x="0" y="0"/>
          <a:chExt cx="0" cy="0"/>
        </a:xfrm>
      </p:grpSpPr>
      <p:sp>
        <p:nvSpPr>
          <p:cNvPr id="99" name="Google Shape;99;g2bd96343ee2_0_44"/>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00" name="Google Shape;100;g2bd96343ee2_0_44"/>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101" name="Google Shape;101;g2bd96343ee2_0_4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Reis 6">
  <p:cSld name="TITLE_1_1_1_1_1_1_1">
    <p:bg>
      <p:bgPr>
        <a:blipFill>
          <a:blip r:embed="rId2">
            <a:alphaModFix/>
          </a:blip>
          <a:stretch>
            <a:fillRect/>
          </a:stretch>
        </a:blipFill>
        <a:effectLst/>
      </p:bgPr>
    </p:bg>
    <p:spTree>
      <p:nvGrpSpPr>
        <p:cNvPr id="1" name="Shape 102"/>
        <p:cNvGrpSpPr/>
        <p:nvPr/>
      </p:nvGrpSpPr>
      <p:grpSpPr>
        <a:xfrm>
          <a:off x="0" y="0"/>
          <a:ext cx="0" cy="0"/>
          <a:chOff x="0" y="0"/>
          <a:chExt cx="0" cy="0"/>
        </a:xfrm>
      </p:grpSpPr>
      <p:sp>
        <p:nvSpPr>
          <p:cNvPr id="103" name="Google Shape;103;g2bd96343ee2_0_52"/>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04" name="Google Shape;104;g2bd96343ee2_0_52"/>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105" name="Google Shape;105;g2bd96343ee2_0_5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Zijwiel">
  <p:cSld name="TITLE_1_1_1_1_1_1_1_1">
    <p:bg>
      <p:bgPr>
        <a:blipFill>
          <a:blip r:embed="rId2">
            <a:alphaModFix/>
          </a:blip>
          <a:stretch>
            <a:fillRect/>
          </a:stretch>
        </a:blipFill>
        <a:effectLst/>
      </p:bgPr>
    </p:bg>
    <p:spTree>
      <p:nvGrpSpPr>
        <p:cNvPr id="1" name="Shape 106"/>
        <p:cNvGrpSpPr/>
        <p:nvPr/>
      </p:nvGrpSpPr>
      <p:grpSpPr>
        <a:xfrm>
          <a:off x="0" y="0"/>
          <a:ext cx="0" cy="0"/>
          <a:chOff x="0" y="0"/>
          <a:chExt cx="0" cy="0"/>
        </a:xfrm>
      </p:grpSpPr>
      <p:sp>
        <p:nvSpPr>
          <p:cNvPr id="107" name="Google Shape;107;g2bd96343ee2_0_60"/>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08" name="Google Shape;108;g2bd96343ee2_0_60"/>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109" name="Google Shape;109;g2bd96343ee2_0_60"/>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Introductievideo online leeromgeving Leren Pionieren">
  <p:cSld name="Introductievideo online leeromgeving Leren Pionieren">
    <p:spTree>
      <p:nvGrpSpPr>
        <p:cNvPr id="1" name="Shape 110"/>
        <p:cNvGrpSpPr/>
        <p:nvPr/>
      </p:nvGrpSpPr>
      <p:grpSpPr>
        <a:xfrm>
          <a:off x="0" y="0"/>
          <a:ext cx="0" cy="0"/>
          <a:chOff x="0" y="0"/>
          <a:chExt cx="0" cy="0"/>
        </a:xfrm>
      </p:grpSpPr>
      <p:sp>
        <p:nvSpPr>
          <p:cNvPr id="111" name="Google Shape;111;g2bd96343ee2_0_6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Introductie online leeromgeving Leren Pionieren</a:t>
            </a:r>
            <a:br>
              <a:rPr lang="nl-NL" b="0" i="0" dirty="0">
                <a:solidFill>
                  <a:srgbClr val="606060"/>
                </a:solidFill>
                <a:effectLst/>
                <a:latin typeface="Roboto" panose="02000000000000000000" pitchFamily="2" charset="0"/>
              </a:rPr>
            </a:br>
            <a:br>
              <a:rPr lang="nl-NL" b="0" i="0" dirty="0">
                <a:solidFill>
                  <a:srgbClr val="606060"/>
                </a:solidFill>
                <a:effectLst/>
                <a:latin typeface="Roboto" panose="02000000000000000000" pitchFamily="2" charset="0"/>
              </a:rPr>
            </a:br>
            <a:endParaRPr dirty="0"/>
          </a:p>
        </p:txBody>
      </p:sp>
      <p:sp>
        <p:nvSpPr>
          <p:cNvPr id="112" name="Google Shape;112;g2bd96343ee2_0_6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113" name="Google Shape;113;g2bd96343ee2_0_67" descr="Pionieren heeft een experimenteel karakter. Al doende leert men. Tegelijk zijn er in de afgelopen jaren ook al veel lessen geleerd rond pionieren.&#10;&#10;Deze lessen zijn bij elkaar gebracht in twaalf kernthema’s. Per thema is meer informatie en  zijn leermiddelen te vinden.&#10;&#10;In deze video wordt uitgelegd hoe deze online leeromgeving is opgebouwd." title="Introductievideo online leeromgeving Leren Pionieren">
            <a:hlinkClick r:id="rId2"/>
          </p:cNvPr>
          <p:cNvPicPr preferRelativeResize="0"/>
          <p:nvPr/>
        </p:nvPicPr>
        <p:blipFill rotWithShape="1">
          <a:blip r:embed="rId3">
            <a:alphaModFix/>
          </a:blip>
          <a:srcRect/>
          <a:stretch/>
        </p:blipFill>
        <p:spPr>
          <a:xfrm>
            <a:off x="408750" y="1503917"/>
            <a:ext cx="5966425" cy="33561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A2298D"/>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pic>
        <p:nvPicPr>
          <p:cNvPr id="3" name="Google Shape;32;g2c0bebbdf16_3_258">
            <a:extLst>
              <a:ext uri="{FF2B5EF4-FFF2-40B4-BE49-F238E27FC236}">
                <a16:creationId xmlns:a16="http://schemas.microsoft.com/office/drawing/2014/main" id="{DAB49F9C-607F-FD38-3E1B-922CC0597965}"/>
              </a:ext>
            </a:extLst>
          </p:cNvPr>
          <p:cNvPicPr preferRelativeResize="0"/>
          <p:nvPr userDrawn="1"/>
        </p:nvPicPr>
        <p:blipFill rotWithShape="1">
          <a:blip r:embed="rId2">
            <a:alphaModFix/>
          </a:blip>
          <a:srcRect/>
          <a:stretch/>
        </p:blipFill>
        <p:spPr>
          <a:xfrm>
            <a:off x="8082289" y="-15256"/>
            <a:ext cx="1080001" cy="1080001"/>
          </a:xfrm>
          <a:prstGeom prst="rect">
            <a:avLst/>
          </a:prstGeom>
          <a:noFill/>
          <a:ln>
            <a:noFill/>
          </a:ln>
        </p:spPr>
      </p:pic>
    </p:spTree>
    <p:extLst>
      <p:ext uri="{BB962C8B-B14F-4D97-AF65-F5344CB8AC3E}">
        <p14:creationId xmlns:p14="http://schemas.microsoft.com/office/powerpoint/2010/main" val="26873332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riëntatievideo module 1 - Viervoudig luisteren">
  <p:cSld name="TITLE_ONLY_1_1">
    <p:spTree>
      <p:nvGrpSpPr>
        <p:cNvPr id="1" name="Shape 114"/>
        <p:cNvGrpSpPr/>
        <p:nvPr/>
      </p:nvGrpSpPr>
      <p:grpSpPr>
        <a:xfrm>
          <a:off x="0" y="0"/>
          <a:ext cx="0" cy="0"/>
          <a:chOff x="0" y="0"/>
          <a:chExt cx="0" cy="0"/>
        </a:xfrm>
      </p:grpSpPr>
      <p:sp>
        <p:nvSpPr>
          <p:cNvPr id="115" name="Google Shape;115;g2bd96343ee2_0_81"/>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Oriëntatievideo module 1</a:t>
            </a:r>
            <a:br>
              <a:rPr lang="nl-NL" b="1" dirty="0">
                <a:effectLst/>
                <a:latin typeface="Roboto" panose="02000000000000000000" pitchFamily="2" charset="0"/>
              </a:rPr>
            </a:br>
            <a:r>
              <a:rPr lang="nl-NL" b="1" dirty="0">
                <a:effectLst/>
                <a:latin typeface="Roboto" panose="02000000000000000000" pitchFamily="2" charset="0"/>
              </a:rPr>
              <a:t>Viervoudig luisteren</a:t>
            </a:r>
            <a:br>
              <a:rPr lang="nl-NL" b="0" i="0" dirty="0">
                <a:solidFill>
                  <a:srgbClr val="606060"/>
                </a:solidFill>
                <a:effectLst/>
                <a:latin typeface="Roboto" panose="02000000000000000000" pitchFamily="2" charset="0"/>
              </a:rPr>
            </a:br>
            <a:endParaRPr dirty="0"/>
          </a:p>
        </p:txBody>
      </p:sp>
      <p:sp>
        <p:nvSpPr>
          <p:cNvPr id="116" name="Google Shape;116;g2bd96343ee2_0_8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117" name="Google Shape;117;g2bd96343ee2_0_81" descr="Goed luisteren is essentieel voor jullie proefplek. Wat is het, en hoe ontwikkel je een houding om goed te kunnen luisteren? Met behulp van de module Viervoudig luisteren ontdekken jullie hoe je op een gerichte manier kunt luisteren: de aandacht goed richten, beter observeren en de uitkomsten verwerken in de aanpak. Het is niet moeilijk om te leren en toe te passen." title="Oriëntatievideo module 1 - Viervoudig luister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3" name="Google Shape;32;g2c0bebbdf16_3_258">
            <a:extLst>
              <a:ext uri="{FF2B5EF4-FFF2-40B4-BE49-F238E27FC236}">
                <a16:creationId xmlns:a16="http://schemas.microsoft.com/office/drawing/2014/main" id="{AFAA1ABA-99BC-A546-C716-F9FD47631CAB}"/>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2" name="Afbeelding 1" descr="Afbeelding met schermopname, Lettertype, tekst, Graphics&#10;&#10;Automatisch gegenereerde beschrijving">
            <a:extLst>
              <a:ext uri="{FF2B5EF4-FFF2-40B4-BE49-F238E27FC236}">
                <a16:creationId xmlns:a16="http://schemas.microsoft.com/office/drawing/2014/main" id="{1A8DD651-642B-6479-FF68-329740064132}"/>
              </a:ext>
            </a:extLst>
          </p:cNvPr>
          <p:cNvPicPr>
            <a:picLocks noChangeAspect="1"/>
          </p:cNvPicPr>
          <p:nvPr userDrawn="1"/>
        </p:nvPicPr>
        <p:blipFill>
          <a:blip r:embed="rId5"/>
          <a:stretch>
            <a:fillRect/>
          </a:stretch>
        </p:blipFill>
        <p:spPr>
          <a:xfrm>
            <a:off x="6423181" y="4369900"/>
            <a:ext cx="2713547" cy="520608"/>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diepende video module 1 - Viervoudig luisteren">
  <p:cSld name="Reisgids video module 1 - Viervoudig luisteren">
    <p:spTree>
      <p:nvGrpSpPr>
        <p:cNvPr id="1" name="Shape 118"/>
        <p:cNvGrpSpPr/>
        <p:nvPr/>
      </p:nvGrpSpPr>
      <p:grpSpPr>
        <a:xfrm>
          <a:off x="0" y="0"/>
          <a:ext cx="0" cy="0"/>
          <a:chOff x="0" y="0"/>
          <a:chExt cx="0" cy="0"/>
        </a:xfrm>
      </p:grpSpPr>
      <p:sp>
        <p:nvSpPr>
          <p:cNvPr id="119" name="Google Shape;119;g2bd96343ee2_0_8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Reisgids video module 1</a:t>
            </a:r>
            <a:br>
              <a:rPr lang="nl-NL" b="1" dirty="0">
                <a:effectLst/>
                <a:latin typeface="Roboto" panose="02000000000000000000" pitchFamily="2" charset="0"/>
              </a:rPr>
            </a:br>
            <a:r>
              <a:rPr lang="nl-NL" b="1" dirty="0">
                <a:effectLst/>
                <a:latin typeface="Roboto" panose="02000000000000000000" pitchFamily="2" charset="0"/>
              </a:rPr>
              <a:t>Viervoudig luisteren</a:t>
            </a:r>
            <a:br>
              <a:rPr lang="nl-NL" b="0" i="0" dirty="0">
                <a:solidFill>
                  <a:srgbClr val="606060"/>
                </a:solidFill>
                <a:effectLst/>
                <a:latin typeface="Roboto" panose="02000000000000000000" pitchFamily="2" charset="0"/>
              </a:rPr>
            </a:br>
            <a:endParaRPr dirty="0"/>
          </a:p>
        </p:txBody>
      </p:sp>
      <p:sp>
        <p:nvSpPr>
          <p:cNvPr id="120" name="Google Shape;120;g2bd96343ee2_0_8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121" name="Google Shape;121;g2bd96343ee2_0_89" descr="Goed luisteren is essentieel voor jullie proefplek. Wat is het, en hoe ontwikkel je een houding om goed te kunnen luisteren? Met behulp van de module Viervoudig luisteren ontdekken jullie hoe je op een gerichte manier kunt luisteren: de aandacht goed richten, beter observeren en de uitkomsten verwerken in de aanpak. Het is niet moeilijk om te leren en toe te passen." title="Verdiepende video module 1 - Viervoudig luister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E94DAC37-6571-9144-12C8-30E112076BD7}"/>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4" name="Afbeelding 3" descr="Afbeelding met tekst, schermopname, Lettertype, Graphics&#10;&#10;Automatisch gegenereerde beschrijving">
            <a:extLst>
              <a:ext uri="{FF2B5EF4-FFF2-40B4-BE49-F238E27FC236}">
                <a16:creationId xmlns:a16="http://schemas.microsoft.com/office/drawing/2014/main" id="{234D93E3-5599-3F3E-A5D9-0279B35D935E}"/>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riëntatievideo module 1 - Viervoudig luisteren" preserve="1">
  <p:cSld name="1_Oriëntatievideo module 1 - Viervoudig luisteren">
    <p:spTree>
      <p:nvGrpSpPr>
        <p:cNvPr id="1" name="Shape 114"/>
        <p:cNvGrpSpPr/>
        <p:nvPr/>
      </p:nvGrpSpPr>
      <p:grpSpPr>
        <a:xfrm>
          <a:off x="0" y="0"/>
          <a:ext cx="0" cy="0"/>
          <a:chOff x="0" y="0"/>
          <a:chExt cx="0" cy="0"/>
        </a:xfrm>
      </p:grpSpPr>
      <p:sp>
        <p:nvSpPr>
          <p:cNvPr id="115" name="Google Shape;115;g2bd96343ee2_0_81"/>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Oriëntatievideo module 2</a:t>
            </a:r>
            <a:br>
              <a:rPr lang="nl-NL" b="1" dirty="0">
                <a:effectLst/>
                <a:latin typeface="Roboto" panose="02000000000000000000" pitchFamily="2" charset="0"/>
              </a:rPr>
            </a:br>
            <a:r>
              <a:rPr lang="nl-NL" b="1" dirty="0">
                <a:effectLst/>
                <a:latin typeface="Roboto" panose="02000000000000000000" pitchFamily="2" charset="0"/>
              </a:rPr>
              <a:t>Liefhebben en dienen</a:t>
            </a:r>
            <a:br>
              <a:rPr lang="nl-NL" b="0" i="0" dirty="0">
                <a:solidFill>
                  <a:srgbClr val="606060"/>
                </a:solidFill>
                <a:effectLst/>
                <a:latin typeface="Roboto" panose="02000000000000000000" pitchFamily="2" charset="0"/>
              </a:rPr>
            </a:br>
            <a:endParaRPr lang="nl-NL" dirty="0"/>
          </a:p>
        </p:txBody>
      </p:sp>
      <p:sp>
        <p:nvSpPr>
          <p:cNvPr id="116" name="Google Shape;116;g2bd96343ee2_0_8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3" name="Google Shape;32;g2c0bebbdf16_3_258">
            <a:extLst>
              <a:ext uri="{FF2B5EF4-FFF2-40B4-BE49-F238E27FC236}">
                <a16:creationId xmlns:a16="http://schemas.microsoft.com/office/drawing/2014/main" id="{AFAA1ABA-99BC-A546-C716-F9FD47631CAB}"/>
              </a:ext>
            </a:extLst>
          </p:cNvPr>
          <p:cNvPicPr preferRelativeResize="0"/>
          <p:nvPr userDrawn="1"/>
        </p:nvPicPr>
        <p:blipFill rotWithShape="1">
          <a:blip r:embed="rId2">
            <a:alphaModFix/>
          </a:blip>
          <a:srcRect/>
          <a:stretch/>
        </p:blipFill>
        <p:spPr>
          <a:xfrm>
            <a:off x="8082289" y="-15256"/>
            <a:ext cx="1080001" cy="1080001"/>
          </a:xfrm>
          <a:prstGeom prst="rect">
            <a:avLst/>
          </a:prstGeom>
          <a:noFill/>
          <a:ln>
            <a:noFill/>
          </a:ln>
        </p:spPr>
      </p:pic>
      <p:pic>
        <p:nvPicPr>
          <p:cNvPr id="2" name="Google Shape;125;g2bd96343ee2_0_99" title="Oriëntatievideo  module 2 - Liefhebben en dienen">
            <a:hlinkClick r:id="rId3"/>
            <a:extLst>
              <a:ext uri="{FF2B5EF4-FFF2-40B4-BE49-F238E27FC236}">
                <a16:creationId xmlns:a16="http://schemas.microsoft.com/office/drawing/2014/main" id="{79145A9B-1683-4EE2-8F9D-442E7A3C20AD}"/>
              </a:ext>
            </a:extLst>
          </p:cNvPr>
          <p:cNvPicPr preferRelativeResize="0"/>
          <p:nvPr userDrawn="1"/>
        </p:nvPicPr>
        <p:blipFill rotWithShape="1">
          <a:blip r:embed="rId4">
            <a:alphaModFix/>
          </a:blip>
          <a:srcRect/>
          <a:stretch/>
        </p:blipFill>
        <p:spPr>
          <a:xfrm>
            <a:off x="408750" y="1503917"/>
            <a:ext cx="5966400" cy="3356100"/>
          </a:xfrm>
          <a:prstGeom prst="rect">
            <a:avLst/>
          </a:prstGeom>
          <a:noFill/>
          <a:ln>
            <a:noFill/>
          </a:ln>
        </p:spPr>
      </p:pic>
      <p:pic>
        <p:nvPicPr>
          <p:cNvPr id="4" name="Afbeelding 3" descr="Afbeelding met schermopname, Lettertype, tekst, Graphics&#10;&#10;Automatisch gegenereerde beschrijving">
            <a:extLst>
              <a:ext uri="{FF2B5EF4-FFF2-40B4-BE49-F238E27FC236}">
                <a16:creationId xmlns:a16="http://schemas.microsoft.com/office/drawing/2014/main" id="{94D17D6F-B909-12E4-ACFA-9638103835EC}"/>
              </a:ext>
            </a:extLst>
          </p:cNvPr>
          <p:cNvPicPr>
            <a:picLocks noChangeAspect="1"/>
          </p:cNvPicPr>
          <p:nvPr userDrawn="1"/>
        </p:nvPicPr>
        <p:blipFill>
          <a:blip r:embed="rId5"/>
          <a:stretch>
            <a:fillRect/>
          </a:stretch>
        </p:blipFill>
        <p:spPr>
          <a:xfrm>
            <a:off x="6423181" y="4369900"/>
            <a:ext cx="2713547" cy="520608"/>
          </a:xfrm>
          <a:prstGeom prst="rect">
            <a:avLst/>
          </a:prstGeom>
        </p:spPr>
      </p:pic>
    </p:spTree>
    <p:extLst>
      <p:ext uri="{BB962C8B-B14F-4D97-AF65-F5344CB8AC3E}">
        <p14:creationId xmlns:p14="http://schemas.microsoft.com/office/powerpoint/2010/main" val="33099599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diepende video module 2 - Liefhebben en dienen (deel 1)">
  <p:cSld name="Reisgids video module 2 - Liefhebben en dienen (1e video)">
    <p:spTree>
      <p:nvGrpSpPr>
        <p:cNvPr id="1" name="Shape 126"/>
        <p:cNvGrpSpPr/>
        <p:nvPr/>
      </p:nvGrpSpPr>
      <p:grpSpPr>
        <a:xfrm>
          <a:off x="0" y="0"/>
          <a:ext cx="0" cy="0"/>
          <a:chOff x="0" y="0"/>
          <a:chExt cx="0" cy="0"/>
        </a:xfrm>
      </p:grpSpPr>
      <p:sp>
        <p:nvSpPr>
          <p:cNvPr id="127" name="Google Shape;127;g2bd96343ee2_0_10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Reisgids video module 2</a:t>
            </a:r>
            <a:br>
              <a:rPr lang="nl-NL" b="1" dirty="0">
                <a:effectLst/>
                <a:latin typeface="Roboto" panose="02000000000000000000" pitchFamily="2" charset="0"/>
              </a:rPr>
            </a:br>
            <a:r>
              <a:rPr lang="nl-NL" b="1" dirty="0">
                <a:effectLst/>
                <a:latin typeface="Roboto" panose="02000000000000000000" pitchFamily="2" charset="0"/>
              </a:rPr>
              <a:t>Liefhebben en dienen (1e video)</a:t>
            </a:r>
            <a:br>
              <a:rPr lang="nl-NL" b="1" dirty="0">
                <a:effectLst/>
                <a:latin typeface="Roboto" panose="02000000000000000000" pitchFamily="2" charset="0"/>
              </a:rPr>
            </a:br>
            <a:br>
              <a:rPr lang="nl-NL" b="0" i="0" dirty="0">
                <a:solidFill>
                  <a:srgbClr val="606060"/>
                </a:solidFill>
                <a:effectLst/>
                <a:latin typeface="Roboto" panose="02000000000000000000" pitchFamily="2" charset="0"/>
              </a:rPr>
            </a:br>
            <a:br>
              <a:rPr lang="nl-NL" b="0" i="0" dirty="0">
                <a:solidFill>
                  <a:srgbClr val="606060"/>
                </a:solidFill>
                <a:effectLst/>
                <a:latin typeface="Roboto" panose="02000000000000000000" pitchFamily="2" charset="0"/>
              </a:rPr>
            </a:br>
            <a:endParaRPr dirty="0"/>
          </a:p>
        </p:txBody>
      </p:sp>
      <p:sp>
        <p:nvSpPr>
          <p:cNvPr id="128" name="Google Shape;128;g2bd96343ee2_0_10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129" name="Google Shape;129;g2bd96343ee2_0_109" title="Verdiepende video module 2 - Liefhebben en dienen (deel 1)">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7BF33E37-F1E7-D77A-3096-288DAC509F21}"/>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530A7432-B54D-2591-D844-11094DC4FDE2}"/>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erdiepende video module 2 - Liefhebben en dienen (deel 1)" preserve="1">
  <p:cSld name="Reisgids video module 2 - Liefhebben en dienen (2e video)">
    <p:spTree>
      <p:nvGrpSpPr>
        <p:cNvPr id="1" name="Shape 126"/>
        <p:cNvGrpSpPr/>
        <p:nvPr/>
      </p:nvGrpSpPr>
      <p:grpSpPr>
        <a:xfrm>
          <a:off x="0" y="0"/>
          <a:ext cx="0" cy="0"/>
          <a:chOff x="0" y="0"/>
          <a:chExt cx="0" cy="0"/>
        </a:xfrm>
      </p:grpSpPr>
      <p:sp>
        <p:nvSpPr>
          <p:cNvPr id="127" name="Google Shape;127;g2bd96343ee2_0_10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Reisgids video module 2</a:t>
            </a:r>
            <a:br>
              <a:rPr lang="nl-NL" b="1" dirty="0">
                <a:effectLst/>
                <a:latin typeface="Roboto" panose="02000000000000000000" pitchFamily="2" charset="0"/>
              </a:rPr>
            </a:br>
            <a:r>
              <a:rPr lang="nl-NL" b="1" dirty="0">
                <a:effectLst/>
                <a:latin typeface="Roboto" panose="02000000000000000000" pitchFamily="2" charset="0"/>
              </a:rPr>
              <a:t>Liefhebben en dienen (2e video)</a:t>
            </a:r>
            <a:br>
              <a:rPr lang="nl-NL" b="1" dirty="0">
                <a:effectLst/>
                <a:latin typeface="Roboto" panose="02000000000000000000" pitchFamily="2" charset="0"/>
              </a:rPr>
            </a:br>
            <a:br>
              <a:rPr lang="nl-NL" b="0" i="0" dirty="0">
                <a:solidFill>
                  <a:srgbClr val="606060"/>
                </a:solidFill>
                <a:effectLst/>
                <a:latin typeface="Roboto" panose="02000000000000000000" pitchFamily="2" charset="0"/>
              </a:rPr>
            </a:br>
            <a:br>
              <a:rPr lang="nl-NL" b="0" i="0" dirty="0">
                <a:solidFill>
                  <a:srgbClr val="606060"/>
                </a:solidFill>
                <a:effectLst/>
                <a:latin typeface="Roboto" panose="02000000000000000000" pitchFamily="2" charset="0"/>
              </a:rPr>
            </a:br>
            <a:endParaRPr dirty="0"/>
          </a:p>
        </p:txBody>
      </p:sp>
      <p:sp>
        <p:nvSpPr>
          <p:cNvPr id="128" name="Google Shape;128;g2bd96343ee2_0_10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2" name="Google Shape;26;g2c0bebbdf16_3_244">
            <a:extLst>
              <a:ext uri="{FF2B5EF4-FFF2-40B4-BE49-F238E27FC236}">
                <a16:creationId xmlns:a16="http://schemas.microsoft.com/office/drawing/2014/main" id="{7BF33E37-F1E7-D77A-3096-288DAC509F21}"/>
              </a:ext>
            </a:extLst>
          </p:cNvPr>
          <p:cNvPicPr preferRelativeResize="0"/>
          <p:nvPr userDrawn="1"/>
        </p:nvPicPr>
        <p:blipFill rotWithShape="1">
          <a:blip r:embed="rId2">
            <a:alphaModFix/>
          </a:blip>
          <a:srcRect/>
          <a:stretch/>
        </p:blipFill>
        <p:spPr>
          <a:xfrm>
            <a:off x="8078870" y="-7434"/>
            <a:ext cx="1080000" cy="1080000"/>
          </a:xfrm>
          <a:prstGeom prst="rect">
            <a:avLst/>
          </a:prstGeom>
          <a:noFill/>
          <a:ln>
            <a:noFill/>
          </a:ln>
        </p:spPr>
      </p:pic>
      <p:pic>
        <p:nvPicPr>
          <p:cNvPr id="3" name="Google Shape;133;g2bd96343ee2_0_118" title="Verdiepende video module 2 - Liefhebben en dienen (deel 2)">
            <a:hlinkClick r:id="rId3"/>
            <a:extLst>
              <a:ext uri="{FF2B5EF4-FFF2-40B4-BE49-F238E27FC236}">
                <a16:creationId xmlns:a16="http://schemas.microsoft.com/office/drawing/2014/main" id="{8B5703AE-6E32-9A46-44B6-93679830057F}"/>
              </a:ext>
            </a:extLst>
          </p:cNvPr>
          <p:cNvPicPr preferRelativeResize="0"/>
          <p:nvPr userDrawn="1"/>
        </p:nvPicPr>
        <p:blipFill rotWithShape="1">
          <a:blip r:embed="rId4">
            <a:alphaModFix/>
          </a:blip>
          <a:srcRect/>
          <a:stretch/>
        </p:blipFill>
        <p:spPr>
          <a:xfrm>
            <a:off x="408750" y="1503917"/>
            <a:ext cx="5966400" cy="3356100"/>
          </a:xfrm>
          <a:prstGeom prst="rect">
            <a:avLst/>
          </a:prstGeom>
          <a:noFill/>
          <a:ln>
            <a:noFill/>
          </a:ln>
        </p:spPr>
      </p:pic>
      <p:pic>
        <p:nvPicPr>
          <p:cNvPr id="4" name="Afbeelding 3" descr="Afbeelding met tekst, schermopname, Lettertype, Graphics&#10;&#10;Automatisch gegenereerde beschrijving">
            <a:extLst>
              <a:ext uri="{FF2B5EF4-FFF2-40B4-BE49-F238E27FC236}">
                <a16:creationId xmlns:a16="http://schemas.microsoft.com/office/drawing/2014/main" id="{6DBD5364-F912-EFE7-6B15-8017DA230476}"/>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10807866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Oriëntatievideo module 3 - Community opbouwen">
  <p:cSld name="Oriëntatievideo module 3 - Community opbouwen">
    <p:spTree>
      <p:nvGrpSpPr>
        <p:cNvPr id="1" name="Shape 134"/>
        <p:cNvGrpSpPr/>
        <p:nvPr/>
      </p:nvGrpSpPr>
      <p:grpSpPr>
        <a:xfrm>
          <a:off x="0" y="0"/>
          <a:ext cx="0" cy="0"/>
          <a:chOff x="0" y="0"/>
          <a:chExt cx="0" cy="0"/>
        </a:xfrm>
      </p:grpSpPr>
      <p:sp>
        <p:nvSpPr>
          <p:cNvPr id="135" name="Google Shape;135;g2bd96343ee2_0_12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3</a:t>
            </a:r>
            <a:br>
              <a:rPr lang="nl-NL" dirty="0"/>
            </a:br>
            <a:r>
              <a:rPr lang="nl-NL" dirty="0"/>
              <a:t>Community opbouwen</a:t>
            </a:r>
          </a:p>
        </p:txBody>
      </p:sp>
      <p:sp>
        <p:nvSpPr>
          <p:cNvPr id="136" name="Google Shape;136;g2bd96343ee2_0_12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137" name="Google Shape;137;g2bd96343ee2_0_127" title="Oriëntatievideo module 3 - Community opbouw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4" name="Google Shape;32;g2c0bebbdf16_3_258">
            <a:extLst>
              <a:ext uri="{FF2B5EF4-FFF2-40B4-BE49-F238E27FC236}">
                <a16:creationId xmlns:a16="http://schemas.microsoft.com/office/drawing/2014/main" id="{EEFC21D0-A0FD-64AA-DEAE-2455760F1FEF}"/>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2" name="Afbeelding 1" descr="Afbeelding met schermopname, Lettertype, tekst, Graphics&#10;&#10;Automatisch gegenereerde beschrijving">
            <a:extLst>
              <a:ext uri="{FF2B5EF4-FFF2-40B4-BE49-F238E27FC236}">
                <a16:creationId xmlns:a16="http://schemas.microsoft.com/office/drawing/2014/main" id="{74CB105C-348D-2D9B-5C01-8F5CEC667DB9}"/>
              </a:ext>
            </a:extLst>
          </p:cNvPr>
          <p:cNvPicPr>
            <a:picLocks noChangeAspect="1"/>
          </p:cNvPicPr>
          <p:nvPr userDrawn="1"/>
        </p:nvPicPr>
        <p:blipFill>
          <a:blip r:embed="rId5"/>
          <a:stretch>
            <a:fillRect/>
          </a:stretch>
        </p:blipFill>
        <p:spPr>
          <a:xfrm>
            <a:off x="6423181" y="4369900"/>
            <a:ext cx="2713547" cy="520608"/>
          </a:xfrm>
          <a:prstGeom prst="rect">
            <a:avLst/>
          </a:prstGeom>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riëntatievideo modulVerdiepende video module 3 - Community opbouwen (deel 1)">
  <p:cSld name="Reisgids video module 3 - Community opbouwen (1e video)">
    <p:spTree>
      <p:nvGrpSpPr>
        <p:cNvPr id="1" name="Shape 138"/>
        <p:cNvGrpSpPr/>
        <p:nvPr/>
      </p:nvGrpSpPr>
      <p:grpSpPr>
        <a:xfrm>
          <a:off x="0" y="0"/>
          <a:ext cx="0" cy="0"/>
          <a:chOff x="0" y="0"/>
          <a:chExt cx="0" cy="0"/>
        </a:xfrm>
      </p:grpSpPr>
      <p:sp>
        <p:nvSpPr>
          <p:cNvPr id="139" name="Google Shape;139;g2bd96343ee2_0_136"/>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3</a:t>
            </a:r>
            <a:br>
              <a:rPr lang="nl-NL" dirty="0"/>
            </a:br>
            <a:r>
              <a:rPr lang="nl-NL" dirty="0"/>
              <a:t>Community opbouwen (1e video)</a:t>
            </a:r>
          </a:p>
        </p:txBody>
      </p:sp>
      <p:sp>
        <p:nvSpPr>
          <p:cNvPr id="140" name="Google Shape;140;g2bd96343ee2_0_136"/>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141" name="Google Shape;141;g2bd96343ee2_0_136" title="Verdiepende video module 3 - Community opbouwen (deel 1)">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AB97F7EE-F575-2B51-D298-0E6F3B48B23D}"/>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49CFB2B6-8029-B2DA-2E06-1B1686DE1047}"/>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Verdiepende video module 3 - Community opbouwen (deel 2)">
  <p:cSld name="Reisgids video module 3 - Community opbouwen (2e video)">
    <p:spTree>
      <p:nvGrpSpPr>
        <p:cNvPr id="1" name="Shape 142"/>
        <p:cNvGrpSpPr/>
        <p:nvPr/>
      </p:nvGrpSpPr>
      <p:grpSpPr>
        <a:xfrm>
          <a:off x="0" y="0"/>
          <a:ext cx="0" cy="0"/>
          <a:chOff x="0" y="0"/>
          <a:chExt cx="0" cy="0"/>
        </a:xfrm>
      </p:grpSpPr>
      <p:sp>
        <p:nvSpPr>
          <p:cNvPr id="143" name="Google Shape;143;g2bd96343ee2_0_145"/>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3</a:t>
            </a:r>
            <a:br>
              <a:rPr lang="nl-NL" dirty="0"/>
            </a:br>
            <a:r>
              <a:rPr lang="nl-NL" dirty="0"/>
              <a:t>Community opbouwen (2e video)</a:t>
            </a:r>
            <a:endParaRPr dirty="0"/>
          </a:p>
        </p:txBody>
      </p:sp>
      <p:sp>
        <p:nvSpPr>
          <p:cNvPr id="144" name="Google Shape;144;g2bd96343ee2_0_145"/>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145" name="Google Shape;145;g2bd96343ee2_0_145" title="Verdiepende video module 3 - Community opbouwen (deel 2)">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231D16C9-728C-3AC7-911E-D7FD4AFF4D51}"/>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1F365D78-D748-7923-66D1-EF1994112250}"/>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riëntatievideo module 4 - Geloofsleven ontdekken">
  <p:cSld name="TITLE_ONLY_1_1_1_1_1_1_1_1_1_1">
    <p:spTree>
      <p:nvGrpSpPr>
        <p:cNvPr id="1" name="Shape 146"/>
        <p:cNvGrpSpPr/>
        <p:nvPr/>
      </p:nvGrpSpPr>
      <p:grpSpPr>
        <a:xfrm>
          <a:off x="0" y="0"/>
          <a:ext cx="0" cy="0"/>
          <a:chOff x="0" y="0"/>
          <a:chExt cx="0" cy="0"/>
        </a:xfrm>
      </p:grpSpPr>
      <p:sp>
        <p:nvSpPr>
          <p:cNvPr id="147" name="Google Shape;147;g2bd96343ee2_0_154"/>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4</a:t>
            </a:r>
            <a:br>
              <a:rPr lang="nl-NL" dirty="0"/>
            </a:br>
            <a:r>
              <a:rPr lang="nl-NL" dirty="0"/>
              <a:t>Geloofsleven ontdekken</a:t>
            </a:r>
            <a:endParaRPr dirty="0"/>
          </a:p>
        </p:txBody>
      </p:sp>
      <p:sp>
        <p:nvSpPr>
          <p:cNvPr id="148" name="Google Shape;148;g2bd96343ee2_0_15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149" name="Google Shape;149;g2bd96343ee2_0_154" title="Oriëntatievideo module 4 - Geloofsleven ontdekk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32;g2c0bebbdf16_3_258">
            <a:extLst>
              <a:ext uri="{FF2B5EF4-FFF2-40B4-BE49-F238E27FC236}">
                <a16:creationId xmlns:a16="http://schemas.microsoft.com/office/drawing/2014/main" id="{36692AC2-8EA2-DEE7-AF1E-F8AC9CE3B6BF}"/>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3" name="Afbeelding 2" descr="Afbeelding met schermopname, Lettertype, tekst, Graphics&#10;&#10;Automatisch gegenereerde beschrijving">
            <a:extLst>
              <a:ext uri="{FF2B5EF4-FFF2-40B4-BE49-F238E27FC236}">
                <a16:creationId xmlns:a16="http://schemas.microsoft.com/office/drawing/2014/main" id="{07DF56F8-FA0F-C86D-2B92-55BB187579D4}"/>
              </a:ext>
            </a:extLst>
          </p:cNvPr>
          <p:cNvPicPr>
            <a:picLocks noChangeAspect="1"/>
          </p:cNvPicPr>
          <p:nvPr userDrawn="1"/>
        </p:nvPicPr>
        <p:blipFill>
          <a:blip r:embed="rId5"/>
          <a:stretch>
            <a:fillRect/>
          </a:stretch>
        </p:blipFill>
        <p:spPr>
          <a:xfrm>
            <a:off x="6423181" y="4369900"/>
            <a:ext cx="2713547" cy="520608"/>
          </a:xfrm>
          <a:prstGeom prst="rect">
            <a:avLst/>
          </a:prstGeom>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Verdiepende video module 4 - Geloofsleven ontdekken">
  <p:cSld name="Reisgids video module 4 - Geloofsleven ontdekken">
    <p:spTree>
      <p:nvGrpSpPr>
        <p:cNvPr id="1" name="Shape 150"/>
        <p:cNvGrpSpPr/>
        <p:nvPr/>
      </p:nvGrpSpPr>
      <p:grpSpPr>
        <a:xfrm>
          <a:off x="0" y="0"/>
          <a:ext cx="0" cy="0"/>
          <a:chOff x="0" y="0"/>
          <a:chExt cx="0" cy="0"/>
        </a:xfrm>
      </p:grpSpPr>
      <p:sp>
        <p:nvSpPr>
          <p:cNvPr id="151" name="Google Shape;151;g2bd96343ee2_0_163"/>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4</a:t>
            </a:r>
            <a:br>
              <a:rPr lang="nl-NL" dirty="0"/>
            </a:br>
            <a:r>
              <a:rPr lang="nl-NL" dirty="0"/>
              <a:t>Geloofsleven ontdekken</a:t>
            </a:r>
            <a:endParaRPr dirty="0"/>
          </a:p>
        </p:txBody>
      </p:sp>
      <p:sp>
        <p:nvSpPr>
          <p:cNvPr id="152" name="Google Shape;152;g2bd96343ee2_0_16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153" name="Google Shape;153;g2bd96343ee2_0_163" title="Verdiepende video module 4 - Geloofsleven ontdekk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BDD01C09-003C-9338-77D6-FDE7AEBEB7CE}"/>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05F65E71-5D3E-48DC-E998-A6144AA54020}"/>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6F318F"/>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pic>
        <p:nvPicPr>
          <p:cNvPr id="2" name="Google Shape;26;g2c0bebbdf16_3_244">
            <a:extLst>
              <a:ext uri="{FF2B5EF4-FFF2-40B4-BE49-F238E27FC236}">
                <a16:creationId xmlns:a16="http://schemas.microsoft.com/office/drawing/2014/main" id="{352AC3D9-3B35-2014-097E-0013E362E704}"/>
              </a:ext>
            </a:extLst>
          </p:cNvPr>
          <p:cNvPicPr preferRelativeResize="0"/>
          <p:nvPr userDrawn="1"/>
        </p:nvPicPr>
        <p:blipFill rotWithShape="1">
          <a:blip r:embed="rId2">
            <a:alphaModFix/>
          </a:blip>
          <a:srcRect/>
          <a:stretch/>
        </p:blipFill>
        <p:spPr>
          <a:xfrm>
            <a:off x="8078870" y="-7434"/>
            <a:ext cx="1080000" cy="1080000"/>
          </a:xfrm>
          <a:prstGeom prst="rect">
            <a:avLst/>
          </a:prstGeom>
          <a:noFill/>
          <a:ln>
            <a:noFill/>
          </a:ln>
        </p:spPr>
      </p:pic>
    </p:spTree>
    <p:extLst>
      <p:ext uri="{BB962C8B-B14F-4D97-AF65-F5344CB8AC3E}">
        <p14:creationId xmlns:p14="http://schemas.microsoft.com/office/powerpoint/2010/main" val="23551232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riëntatievideo module 5 - Kerk-zijn vormgeven">
  <p:cSld name="Oriëntatievideo module 5 - Kerk-zijn vormgeven">
    <p:spTree>
      <p:nvGrpSpPr>
        <p:cNvPr id="1" name="Shape 154"/>
        <p:cNvGrpSpPr/>
        <p:nvPr/>
      </p:nvGrpSpPr>
      <p:grpSpPr>
        <a:xfrm>
          <a:off x="0" y="0"/>
          <a:ext cx="0" cy="0"/>
          <a:chOff x="0" y="0"/>
          <a:chExt cx="0" cy="0"/>
        </a:xfrm>
      </p:grpSpPr>
      <p:sp>
        <p:nvSpPr>
          <p:cNvPr id="155" name="Google Shape;155;g2bd96343ee2_0_172"/>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5</a:t>
            </a:r>
            <a:br>
              <a:rPr lang="nl-NL" dirty="0"/>
            </a:br>
            <a:r>
              <a:rPr lang="nl-NL" dirty="0"/>
              <a:t>Kerk-zijn vormgeven</a:t>
            </a:r>
            <a:endParaRPr dirty="0"/>
          </a:p>
        </p:txBody>
      </p:sp>
      <p:sp>
        <p:nvSpPr>
          <p:cNvPr id="156" name="Google Shape;156;g2bd96343ee2_0_17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157" name="Google Shape;157;g2bd96343ee2_0_172" title="Oriëntatievideo module 5 - Kerk-zijn vormgev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32;g2c0bebbdf16_3_258">
            <a:extLst>
              <a:ext uri="{FF2B5EF4-FFF2-40B4-BE49-F238E27FC236}">
                <a16:creationId xmlns:a16="http://schemas.microsoft.com/office/drawing/2014/main" id="{138258D3-15A6-F8D2-994C-E498B709EBDB}"/>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3" name="Afbeelding 2" descr="Afbeelding met schermopname, Lettertype, tekst, Graphics&#10;&#10;Automatisch gegenereerde beschrijving">
            <a:extLst>
              <a:ext uri="{FF2B5EF4-FFF2-40B4-BE49-F238E27FC236}">
                <a16:creationId xmlns:a16="http://schemas.microsoft.com/office/drawing/2014/main" id="{4EAF23DC-8408-13C6-E7D2-7BD13A39A127}"/>
              </a:ext>
            </a:extLst>
          </p:cNvPr>
          <p:cNvPicPr>
            <a:picLocks noChangeAspect="1"/>
          </p:cNvPicPr>
          <p:nvPr userDrawn="1"/>
        </p:nvPicPr>
        <p:blipFill>
          <a:blip r:embed="rId5"/>
          <a:stretch>
            <a:fillRect/>
          </a:stretch>
        </p:blipFill>
        <p:spPr>
          <a:xfrm>
            <a:off x="6423181" y="4369900"/>
            <a:ext cx="2713547" cy="520608"/>
          </a:xfrm>
          <a:prstGeom prst="rect">
            <a:avLst/>
          </a:prstGeom>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Verdiepende video module 5 - Kerk-zijn vormgeven">
  <p:cSld name="Reisgids video module 5 - Kerk-zijn vormgeven">
    <p:spTree>
      <p:nvGrpSpPr>
        <p:cNvPr id="1" name="Shape 158"/>
        <p:cNvGrpSpPr/>
        <p:nvPr/>
      </p:nvGrpSpPr>
      <p:grpSpPr>
        <a:xfrm>
          <a:off x="0" y="0"/>
          <a:ext cx="0" cy="0"/>
          <a:chOff x="0" y="0"/>
          <a:chExt cx="0" cy="0"/>
        </a:xfrm>
      </p:grpSpPr>
      <p:sp>
        <p:nvSpPr>
          <p:cNvPr id="159" name="Google Shape;159;g2bd96343ee2_0_181"/>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5</a:t>
            </a:r>
            <a:br>
              <a:rPr lang="nl-NL" dirty="0"/>
            </a:br>
            <a:r>
              <a:rPr lang="nl-NL" dirty="0"/>
              <a:t>Kerk-zijn vormgeven</a:t>
            </a:r>
            <a:endParaRPr dirty="0"/>
          </a:p>
        </p:txBody>
      </p:sp>
      <p:sp>
        <p:nvSpPr>
          <p:cNvPr id="160" name="Google Shape;160;g2bd96343ee2_0_18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161" name="Google Shape;161;g2bd96343ee2_0_181" title="Verdiepende video module 5 - Kerk-zijn vormgev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E1B772A2-6DBE-75DE-4B4D-E55C1ED03BCF}"/>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81377BEF-B596-BA36-6D10-542BFC84A87F}"/>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Oriëntatievideo module 6 - Doorgaan en delen">
  <p:cSld name="Oriëntatievideo module 6 - Doorgaan en delen">
    <p:spTree>
      <p:nvGrpSpPr>
        <p:cNvPr id="1" name="Shape 162"/>
        <p:cNvGrpSpPr/>
        <p:nvPr/>
      </p:nvGrpSpPr>
      <p:grpSpPr>
        <a:xfrm>
          <a:off x="0" y="0"/>
          <a:ext cx="0" cy="0"/>
          <a:chOff x="0" y="0"/>
          <a:chExt cx="0" cy="0"/>
        </a:xfrm>
      </p:grpSpPr>
      <p:sp>
        <p:nvSpPr>
          <p:cNvPr id="163" name="Google Shape;163;g2bd96343ee2_0_190"/>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6</a:t>
            </a:r>
            <a:br>
              <a:rPr lang="nl-NL" dirty="0"/>
            </a:br>
            <a:r>
              <a:rPr lang="nl-NL" dirty="0"/>
              <a:t>Doorgaan en delen</a:t>
            </a:r>
            <a:endParaRPr dirty="0"/>
          </a:p>
        </p:txBody>
      </p:sp>
      <p:sp>
        <p:nvSpPr>
          <p:cNvPr id="164" name="Google Shape;164;g2bd96343ee2_0_190"/>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165" name="Google Shape;165;g2bd96343ee2_0_190" title="Oriëntatievideo module 6 - Doorgaan en del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32;g2c0bebbdf16_3_258">
            <a:extLst>
              <a:ext uri="{FF2B5EF4-FFF2-40B4-BE49-F238E27FC236}">
                <a16:creationId xmlns:a16="http://schemas.microsoft.com/office/drawing/2014/main" id="{BB6380FD-3CF7-E166-42A8-C4B0E9F4D492}"/>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3" name="Afbeelding 2" descr="Afbeelding met schermopname, Lettertype, tekst, Graphics&#10;&#10;Automatisch gegenereerde beschrijving">
            <a:extLst>
              <a:ext uri="{FF2B5EF4-FFF2-40B4-BE49-F238E27FC236}">
                <a16:creationId xmlns:a16="http://schemas.microsoft.com/office/drawing/2014/main" id="{2E36599D-9662-042E-4E39-5A05A5E5F18D}"/>
              </a:ext>
            </a:extLst>
          </p:cNvPr>
          <p:cNvPicPr>
            <a:picLocks noChangeAspect="1"/>
          </p:cNvPicPr>
          <p:nvPr userDrawn="1"/>
        </p:nvPicPr>
        <p:blipFill>
          <a:blip r:embed="rId5"/>
          <a:stretch>
            <a:fillRect/>
          </a:stretch>
        </p:blipFill>
        <p:spPr>
          <a:xfrm>
            <a:off x="6423181" y="4369900"/>
            <a:ext cx="2713547" cy="520608"/>
          </a:xfrm>
          <a:prstGeom prst="rect">
            <a:avLst/>
          </a:prstGeom>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diepende video module 6 - Doorgaan en delen (deel 1)">
  <p:cSld name="Reisgids video module 6 - Doorgaan en delen (1e video)">
    <p:spTree>
      <p:nvGrpSpPr>
        <p:cNvPr id="1" name="Shape 166"/>
        <p:cNvGrpSpPr/>
        <p:nvPr/>
      </p:nvGrpSpPr>
      <p:grpSpPr>
        <a:xfrm>
          <a:off x="0" y="0"/>
          <a:ext cx="0" cy="0"/>
          <a:chOff x="0" y="0"/>
          <a:chExt cx="0" cy="0"/>
        </a:xfrm>
      </p:grpSpPr>
      <p:sp>
        <p:nvSpPr>
          <p:cNvPr id="167" name="Google Shape;167;g2bd96343ee2_0_19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6</a:t>
            </a:r>
            <a:br>
              <a:rPr lang="nl-NL" dirty="0"/>
            </a:br>
            <a:r>
              <a:rPr lang="nl-NL" dirty="0"/>
              <a:t>Doorgaan en delen (1e video)</a:t>
            </a:r>
            <a:endParaRPr dirty="0"/>
          </a:p>
        </p:txBody>
      </p:sp>
      <p:sp>
        <p:nvSpPr>
          <p:cNvPr id="168" name="Google Shape;168;g2bd96343ee2_0_19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169" name="Google Shape;169;g2bd96343ee2_0_199" title="Verdiepende video module 6 - Doorgaan en delen (deel 1)">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6FACB9F3-CE8F-708F-18F0-2FC496E30636}"/>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3CDEF01F-EC2E-1E6F-B1BF-42A8ACD7D48B}"/>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Verdiepende video module 6 - Doorgaan en delen (deel 2)">
  <p:cSld name="Reisgids video module 6 - Doorgaan en delen (2e video)">
    <p:spTree>
      <p:nvGrpSpPr>
        <p:cNvPr id="1" name="Shape 170"/>
        <p:cNvGrpSpPr/>
        <p:nvPr/>
      </p:nvGrpSpPr>
      <p:grpSpPr>
        <a:xfrm>
          <a:off x="0" y="0"/>
          <a:ext cx="0" cy="0"/>
          <a:chOff x="0" y="0"/>
          <a:chExt cx="0" cy="0"/>
        </a:xfrm>
      </p:grpSpPr>
      <p:sp>
        <p:nvSpPr>
          <p:cNvPr id="171" name="Google Shape;171;g2bd96343ee2_0_208"/>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6</a:t>
            </a:r>
            <a:br>
              <a:rPr lang="nl-NL" dirty="0"/>
            </a:br>
            <a:r>
              <a:rPr lang="nl-NL" dirty="0"/>
              <a:t>Doorgaan en delen (2e video)</a:t>
            </a:r>
            <a:endParaRPr dirty="0"/>
          </a:p>
        </p:txBody>
      </p:sp>
      <p:sp>
        <p:nvSpPr>
          <p:cNvPr id="172" name="Google Shape;172;g2bd96343ee2_0_208"/>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173" name="Google Shape;173;g2bd96343ee2_0_208" title="Verdiepende video module 6 - Doorgaan en delen (deel 2)">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BB8AFB7B-D6BD-8DA1-0019-EF80B3C4238A}"/>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1521E826-2C8C-C0C3-DF89-90B026930785}"/>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cSld name="Reisgids video module 6 - Doorgaan en delen (3e video)">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6</a:t>
            </a:r>
            <a:br>
              <a:rPr lang="nl-NL" dirty="0"/>
            </a:br>
            <a:r>
              <a:rPr lang="nl-NL" dirty="0"/>
              <a:t>Doorgaan en delen (3e video)</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177" name="Google Shape;177;g2bd96343ee2_0_217" title="Verdiepende video module 6 - Doorgaan en delen (deel 3)">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4123CBD8-5FD1-08CE-CC76-3C2155085EED}"/>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Oriëntatievideo module 11 - Sterke samenwerking">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11</a:t>
            </a:r>
            <a:br>
              <a:rPr lang="nl-NL" dirty="0"/>
            </a:br>
            <a:r>
              <a:rPr lang="nl-NL" dirty="0"/>
              <a:t>Sterke samenwerking</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4" name="Onlinemedia 3">
            <a:hlinkClick r:id="" action="ppaction://media"/>
            <a:extLst>
              <a:ext uri="{FF2B5EF4-FFF2-40B4-BE49-F238E27FC236}">
                <a16:creationId xmlns:a16="http://schemas.microsoft.com/office/drawing/2014/main" id="{644C9F6E-D98B-5F92-B6BB-A9C0F7D16B07}"/>
              </a:ext>
            </a:extLst>
          </p:cNvPr>
          <p:cNvPicPr>
            <a:picLocks noRot="1" noChangeAspect="1"/>
          </p:cNvPicPr>
          <p:nvPr userDrawn="1">
            <a:videoFile r:link="rId1"/>
          </p:nvPr>
        </p:nvPicPr>
        <p:blipFill>
          <a:blip r:embed="rId3"/>
          <a:stretch>
            <a:fillRect/>
          </a:stretch>
        </p:blipFill>
        <p:spPr>
          <a:xfrm>
            <a:off x="408750" y="1489001"/>
            <a:ext cx="5966400" cy="3371016"/>
          </a:xfrm>
          <a:prstGeom prst="rect">
            <a:avLst/>
          </a:prstGeom>
        </p:spPr>
      </p:pic>
      <p:pic>
        <p:nvPicPr>
          <p:cNvPr id="6" name="Google Shape;32;g2c0bebbdf16_3_258">
            <a:extLst>
              <a:ext uri="{FF2B5EF4-FFF2-40B4-BE49-F238E27FC236}">
                <a16:creationId xmlns:a16="http://schemas.microsoft.com/office/drawing/2014/main" id="{0FB58341-78F5-86F4-781C-B7826B799232}"/>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2" name="Afbeelding 1" descr="Afbeelding met schermopname, Lettertype, tekst, Graphics&#10;&#10;Automatisch gegenereerde beschrijving">
            <a:extLst>
              <a:ext uri="{FF2B5EF4-FFF2-40B4-BE49-F238E27FC236}">
                <a16:creationId xmlns:a16="http://schemas.microsoft.com/office/drawing/2014/main" id="{6EB54395-BA11-2182-6258-E672B8F77F70}"/>
              </a:ext>
            </a:extLst>
          </p:cNvPr>
          <p:cNvPicPr>
            <a:picLocks noChangeAspect="1"/>
          </p:cNvPicPr>
          <p:nvPr userDrawn="1"/>
        </p:nvPicPr>
        <p:blipFill>
          <a:blip r:embed="rId5"/>
          <a:stretch>
            <a:fillRect/>
          </a:stretch>
        </p:blipFill>
        <p:spPr>
          <a:xfrm>
            <a:off x="6423181" y="4369900"/>
            <a:ext cx="2713547" cy="520608"/>
          </a:xfrm>
          <a:prstGeom prst="rect">
            <a:avLst/>
          </a:prstGeom>
        </p:spPr>
      </p:pic>
    </p:spTree>
    <p:extLst>
      <p:ext uri="{BB962C8B-B14F-4D97-AF65-F5344CB8AC3E}">
        <p14:creationId xmlns:p14="http://schemas.microsoft.com/office/powerpoint/2010/main" val="1130119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Reisgids video module 11 - Sterke samenwerking">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11</a:t>
            </a:r>
            <a:br>
              <a:rPr lang="nl-NL" dirty="0"/>
            </a:br>
            <a:r>
              <a:rPr lang="nl-NL" dirty="0"/>
              <a:t>Sterkte samenwerking</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3">
            <a:alphaModFix/>
          </a:blip>
          <a:srcRect/>
          <a:stretch/>
        </p:blipFill>
        <p:spPr>
          <a:xfrm>
            <a:off x="8078870" y="-7434"/>
            <a:ext cx="1080000" cy="1080000"/>
          </a:xfrm>
          <a:prstGeom prst="rect">
            <a:avLst/>
          </a:prstGeom>
          <a:noFill/>
          <a:ln>
            <a:noFill/>
          </a:ln>
        </p:spPr>
      </p:pic>
      <p:pic>
        <p:nvPicPr>
          <p:cNvPr id="3" name="Onlinemedia 2">
            <a:hlinkClick r:id="" action="ppaction://media"/>
            <a:extLst>
              <a:ext uri="{FF2B5EF4-FFF2-40B4-BE49-F238E27FC236}">
                <a16:creationId xmlns:a16="http://schemas.microsoft.com/office/drawing/2014/main" id="{C7385442-9A4E-B66F-C469-7CF0CF6A4E5F}"/>
              </a:ext>
            </a:extLst>
          </p:cNvPr>
          <p:cNvPicPr>
            <a:picLocks noRot="1" noChangeAspect="1"/>
          </p:cNvPicPr>
          <p:nvPr userDrawn="1">
            <a:videoFile r:link="rId1"/>
          </p:nvPr>
        </p:nvPicPr>
        <p:blipFill>
          <a:blip r:embed="rId4"/>
          <a:stretch>
            <a:fillRect/>
          </a:stretch>
        </p:blipFill>
        <p:spPr>
          <a:xfrm>
            <a:off x="408750" y="1489001"/>
            <a:ext cx="5966400" cy="3371016"/>
          </a:xfrm>
          <a:prstGeom prst="rect">
            <a:avLst/>
          </a:prstGeom>
        </p:spPr>
      </p:pic>
      <p:pic>
        <p:nvPicPr>
          <p:cNvPr id="4" name="Afbeelding 3" descr="Afbeelding met tekst, schermopname, Lettertype, Graphics&#10;&#10;Automatisch gegenereerde beschrijving">
            <a:extLst>
              <a:ext uri="{FF2B5EF4-FFF2-40B4-BE49-F238E27FC236}">
                <a16:creationId xmlns:a16="http://schemas.microsoft.com/office/drawing/2014/main" id="{7337A870-AA7C-C642-AA25-A4F61813545F}"/>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3961265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1_Verdiepende video module 6 - Doorgaan en delen (deel 3)">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12</a:t>
            </a:r>
            <a:br>
              <a:rPr lang="nl-NL" dirty="0"/>
            </a:br>
            <a:r>
              <a:rPr lang="nl-NL" dirty="0"/>
              <a:t>Financiële duurzaamheid (2e video)</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5" name="Onlinemedia 4">
            <a:hlinkClick r:id="" action="ppaction://media"/>
            <a:extLst>
              <a:ext uri="{FF2B5EF4-FFF2-40B4-BE49-F238E27FC236}">
                <a16:creationId xmlns:a16="http://schemas.microsoft.com/office/drawing/2014/main" id="{0F7C70BC-D5CD-10D4-67FE-8AA96E0A2F6D}"/>
              </a:ext>
            </a:extLst>
          </p:cNvPr>
          <p:cNvPicPr>
            <a:picLocks noRot="1" noChangeAspect="1"/>
          </p:cNvPicPr>
          <p:nvPr userDrawn="1">
            <a:videoFile r:link="rId1"/>
          </p:nvPr>
        </p:nvPicPr>
        <p:blipFill>
          <a:blip r:embed="rId3"/>
          <a:stretch>
            <a:fillRect/>
          </a:stretch>
        </p:blipFill>
        <p:spPr>
          <a:xfrm>
            <a:off x="408750" y="1489000"/>
            <a:ext cx="5966400" cy="3371016"/>
          </a:xfrm>
          <a:prstGeom prst="rect">
            <a:avLst/>
          </a:prstGeom>
        </p:spPr>
      </p:pic>
      <p:pic>
        <p:nvPicPr>
          <p:cNvPr id="6" name="Google Shape;32;g2c0bebbdf16_3_258">
            <a:extLst>
              <a:ext uri="{FF2B5EF4-FFF2-40B4-BE49-F238E27FC236}">
                <a16:creationId xmlns:a16="http://schemas.microsoft.com/office/drawing/2014/main" id="{A7CC0448-5F31-B6CE-4308-BAB6DE8AA9A6}"/>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2" name="Afbeelding 1" descr="Afbeelding met schermopname, Lettertype, tekst, Graphics&#10;&#10;Automatisch gegenereerde beschrijving">
            <a:extLst>
              <a:ext uri="{FF2B5EF4-FFF2-40B4-BE49-F238E27FC236}">
                <a16:creationId xmlns:a16="http://schemas.microsoft.com/office/drawing/2014/main" id="{7480DC73-CFFF-DD3B-65D1-D4A0BC55C380}"/>
              </a:ext>
            </a:extLst>
          </p:cNvPr>
          <p:cNvPicPr>
            <a:picLocks noChangeAspect="1"/>
          </p:cNvPicPr>
          <p:nvPr userDrawn="1"/>
        </p:nvPicPr>
        <p:blipFill>
          <a:blip r:embed="rId5"/>
          <a:stretch>
            <a:fillRect/>
          </a:stretch>
        </p:blipFill>
        <p:spPr>
          <a:xfrm>
            <a:off x="6423181" y="4369900"/>
            <a:ext cx="2713547" cy="520608"/>
          </a:xfrm>
          <a:prstGeom prst="rect">
            <a:avLst/>
          </a:prstGeom>
        </p:spPr>
      </p:pic>
    </p:spTree>
    <p:extLst>
      <p:ext uri="{BB962C8B-B14F-4D97-AF65-F5344CB8AC3E}">
        <p14:creationId xmlns:p14="http://schemas.microsoft.com/office/powerpoint/2010/main" val="380414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1_Verdiepende video module 6 - Doorgaan en delen (deel 3)">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12</a:t>
            </a:r>
            <a:br>
              <a:rPr lang="nl-NL" dirty="0"/>
            </a:br>
            <a:r>
              <a:rPr lang="nl-NL" dirty="0"/>
              <a:t>Financiële duurzaamheid (1e video)</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3">
            <a:alphaModFix/>
          </a:blip>
          <a:srcRect/>
          <a:stretch/>
        </p:blipFill>
        <p:spPr>
          <a:xfrm>
            <a:off x="8078870" y="-7434"/>
            <a:ext cx="1080000" cy="1080000"/>
          </a:xfrm>
          <a:prstGeom prst="rect">
            <a:avLst/>
          </a:prstGeom>
          <a:noFill/>
          <a:ln>
            <a:noFill/>
          </a:ln>
        </p:spPr>
      </p:pic>
      <p:pic>
        <p:nvPicPr>
          <p:cNvPr id="4" name="Onlinemedia 3">
            <a:hlinkClick r:id="" action="ppaction://media"/>
            <a:extLst>
              <a:ext uri="{FF2B5EF4-FFF2-40B4-BE49-F238E27FC236}">
                <a16:creationId xmlns:a16="http://schemas.microsoft.com/office/drawing/2014/main" id="{56F88EF0-FAC7-E933-E78F-0AFCCE0137D3}"/>
              </a:ext>
            </a:extLst>
          </p:cNvPr>
          <p:cNvPicPr>
            <a:picLocks noRot="1" noChangeAspect="1"/>
          </p:cNvPicPr>
          <p:nvPr userDrawn="1">
            <a:videoFile r:link="rId1"/>
          </p:nvPr>
        </p:nvPicPr>
        <p:blipFill>
          <a:blip r:embed="rId4"/>
          <a:stretch>
            <a:fillRect/>
          </a:stretch>
        </p:blipFill>
        <p:spPr>
          <a:xfrm>
            <a:off x="408750" y="1489001"/>
            <a:ext cx="5966400" cy="3371016"/>
          </a:xfrm>
          <a:prstGeom prst="rect">
            <a:avLst/>
          </a:prstGeom>
        </p:spPr>
      </p:pic>
      <p:pic>
        <p:nvPicPr>
          <p:cNvPr id="3" name="Afbeelding 2" descr="Afbeelding met tekst, schermopname, Lettertype, Graphics&#10;&#10;Automatisch gegenereerde beschrijving">
            <a:extLst>
              <a:ext uri="{FF2B5EF4-FFF2-40B4-BE49-F238E27FC236}">
                <a16:creationId xmlns:a16="http://schemas.microsoft.com/office/drawing/2014/main" id="{9845A6F8-4F34-CA04-7274-BB590729E4C4}"/>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2605518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72685B"/>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pic>
        <p:nvPicPr>
          <p:cNvPr id="3" name="Google Shape;40;g2c0bebbdf16_3_274">
            <a:extLst>
              <a:ext uri="{FF2B5EF4-FFF2-40B4-BE49-F238E27FC236}">
                <a16:creationId xmlns:a16="http://schemas.microsoft.com/office/drawing/2014/main" id="{4CBC72B0-81D8-B2A1-C9AD-0609FAFCA8CE}"/>
              </a:ext>
            </a:extLst>
          </p:cNvPr>
          <p:cNvPicPr preferRelativeResize="0"/>
          <p:nvPr userDrawn="1"/>
        </p:nvPicPr>
        <p:blipFill rotWithShape="1">
          <a:blip r:embed="rId2">
            <a:alphaModFix/>
          </a:blip>
          <a:srcRect/>
          <a:stretch/>
        </p:blipFill>
        <p:spPr>
          <a:xfrm>
            <a:off x="8077961" y="-7428"/>
            <a:ext cx="1080000" cy="1080000"/>
          </a:xfrm>
          <a:prstGeom prst="rect">
            <a:avLst/>
          </a:prstGeom>
          <a:noFill/>
          <a:ln>
            <a:noFill/>
          </a:ln>
        </p:spPr>
      </p:pic>
    </p:spTree>
    <p:extLst>
      <p:ext uri="{BB962C8B-B14F-4D97-AF65-F5344CB8AC3E}">
        <p14:creationId xmlns:p14="http://schemas.microsoft.com/office/powerpoint/2010/main" val="6571579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1_Verdiepende video module 6 - Doorgaan en delen (deel 3)">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12</a:t>
            </a:r>
            <a:br>
              <a:rPr lang="nl-NL" dirty="0"/>
            </a:br>
            <a:r>
              <a:rPr lang="nl-NL" dirty="0"/>
              <a:t>Financiële duurzaamheid (2e video)</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3">
            <a:alphaModFix/>
          </a:blip>
          <a:srcRect/>
          <a:stretch/>
        </p:blipFill>
        <p:spPr>
          <a:xfrm>
            <a:off x="8078870" y="-7434"/>
            <a:ext cx="1080000" cy="1080000"/>
          </a:xfrm>
          <a:prstGeom prst="rect">
            <a:avLst/>
          </a:prstGeom>
          <a:noFill/>
          <a:ln>
            <a:noFill/>
          </a:ln>
        </p:spPr>
      </p:pic>
      <p:pic>
        <p:nvPicPr>
          <p:cNvPr id="3" name="Onlinemedia 2">
            <a:hlinkClick r:id="" action="ppaction://media"/>
            <a:extLst>
              <a:ext uri="{FF2B5EF4-FFF2-40B4-BE49-F238E27FC236}">
                <a16:creationId xmlns:a16="http://schemas.microsoft.com/office/drawing/2014/main" id="{30298D0F-CFA7-4361-1F97-555831285988}"/>
              </a:ext>
            </a:extLst>
          </p:cNvPr>
          <p:cNvPicPr>
            <a:picLocks noRot="1" noChangeAspect="1"/>
          </p:cNvPicPr>
          <p:nvPr userDrawn="1">
            <a:videoFile r:link="rId1"/>
          </p:nvPr>
        </p:nvPicPr>
        <p:blipFill>
          <a:blip r:embed="rId4"/>
          <a:stretch>
            <a:fillRect/>
          </a:stretch>
        </p:blipFill>
        <p:spPr>
          <a:xfrm>
            <a:off x="408750" y="1489001"/>
            <a:ext cx="5966400" cy="3371016"/>
          </a:xfrm>
          <a:prstGeom prst="rect">
            <a:avLst/>
          </a:prstGeom>
        </p:spPr>
      </p:pic>
      <p:pic>
        <p:nvPicPr>
          <p:cNvPr id="4" name="Afbeelding 3" descr="Afbeelding met tekst, schermopname, Lettertype, Graphics&#10;&#10;Automatisch gegenereerde beschrijving">
            <a:extLst>
              <a:ext uri="{FF2B5EF4-FFF2-40B4-BE49-F238E27FC236}">
                <a16:creationId xmlns:a16="http://schemas.microsoft.com/office/drawing/2014/main" id="{8016D810-4630-07FA-165C-0AC78FB6A172}"/>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2325060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1">
  <p:cSld name="TITLE_2">
    <p:bg>
      <p:bgPr>
        <a:noFill/>
        <a:effectLst/>
      </p:bgPr>
    </p:bg>
    <p:spTree>
      <p:nvGrpSpPr>
        <p:cNvPr id="1" name="Shape 41"/>
        <p:cNvGrpSpPr/>
        <p:nvPr/>
      </p:nvGrpSpPr>
      <p:grpSpPr>
        <a:xfrm>
          <a:off x="0" y="0"/>
          <a:ext cx="0" cy="0"/>
          <a:chOff x="0" y="0"/>
          <a:chExt cx="0" cy="0"/>
        </a:xfrm>
      </p:grpSpPr>
      <p:sp>
        <p:nvSpPr>
          <p:cNvPr id="42" name="Google Shape;42;g2c06013e0e0_2_122"/>
          <p:cNvSpPr txBox="1">
            <a:spLocks noGrp="1"/>
          </p:cNvSpPr>
          <p:nvPr>
            <p:ph type="ctrTitle"/>
          </p:nvPr>
        </p:nvSpPr>
        <p:spPr>
          <a:xfrm>
            <a:off x="311700" y="1863906"/>
            <a:ext cx="8520600" cy="890937"/>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4400"/>
              <a:buNone/>
              <a:defRPr sz="4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dirty="0"/>
          </a:p>
        </p:txBody>
      </p:sp>
      <p:sp>
        <p:nvSpPr>
          <p:cNvPr id="43" name="Google Shape;43;g2c06013e0e0_2_12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E88D24"/>
              </a:buClr>
              <a:buSzPts val="2200"/>
              <a:buNone/>
              <a:defRPr sz="2200" b="1">
                <a:solidFill>
                  <a:srgbClr val="E88D24"/>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4" name="Google Shape;44;g2c06013e0e0_2_12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0"/>
        <p:cNvGrpSpPr/>
        <p:nvPr/>
      </p:nvGrpSpPr>
      <p:grpSpPr>
        <a:xfrm>
          <a:off x="0" y="0"/>
          <a:ext cx="0" cy="0"/>
          <a:chOff x="0" y="0"/>
          <a:chExt cx="0" cy="0"/>
        </a:xfrm>
      </p:grpSpPr>
      <p:sp>
        <p:nvSpPr>
          <p:cNvPr id="61" name="Google Shape;61;p7"/>
          <p:cNvSpPr txBox="1">
            <a:spLocks noGrp="1"/>
          </p:cNvSpPr>
          <p:nvPr>
            <p:ph type="title"/>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2" name="Google Shape;62;p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5"/>
        <p:cNvGrpSpPr/>
        <p:nvPr/>
      </p:nvGrpSpPr>
      <p:grpSpPr>
        <a:xfrm>
          <a:off x="0" y="0"/>
          <a:ext cx="0" cy="0"/>
          <a:chOff x="0" y="0"/>
          <a:chExt cx="0" cy="0"/>
        </a:xfrm>
      </p:grpSpPr>
      <p:sp>
        <p:nvSpPr>
          <p:cNvPr id="56" name="Google Shape;56;p6"/>
          <p:cNvSpPr txBox="1">
            <a:spLocks noGrp="1"/>
          </p:cNvSpPr>
          <p:nvPr>
            <p:ph type="title"/>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7" name="Google Shape;57;p6"/>
          <p:cNvSpPr txBox="1">
            <a:spLocks noGrp="1"/>
          </p:cNvSpPr>
          <p:nvPr>
            <p:ph type="body" idx="1"/>
          </p:nvPr>
        </p:nvSpPr>
        <p:spPr>
          <a:xfrm>
            <a:off x="408750" y="1049403"/>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dirty="0"/>
          </a:p>
        </p:txBody>
      </p:sp>
      <p:sp>
        <p:nvSpPr>
          <p:cNvPr id="58" name="Google Shape;58;p6"/>
          <p:cNvSpPr txBox="1">
            <a:spLocks noGrp="1"/>
          </p:cNvSpPr>
          <p:nvPr>
            <p:ph type="body" idx="2"/>
          </p:nvPr>
        </p:nvSpPr>
        <p:spPr>
          <a:xfrm>
            <a:off x="4832401" y="1049403"/>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dirty="0"/>
          </a:p>
        </p:txBody>
      </p:sp>
      <p:sp>
        <p:nvSpPr>
          <p:cNvPr id="59" name="Google Shape;59;p6"/>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2"/>
        <p:cNvGrpSpPr/>
        <p:nvPr/>
      </p:nvGrpSpPr>
      <p:grpSpPr>
        <a:xfrm>
          <a:off x="0" y="0"/>
          <a:ext cx="0" cy="0"/>
          <a:chOff x="0" y="0"/>
          <a:chExt cx="0" cy="0"/>
        </a:xfrm>
      </p:grpSpPr>
      <p:sp>
        <p:nvSpPr>
          <p:cNvPr id="73" name="Google Shape;73;p11"/>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74" name="Google Shape;74;p1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3"/>
        <p:cNvGrpSpPr/>
        <p:nvPr/>
      </p:nvGrpSpPr>
      <p:grpSpPr>
        <a:xfrm>
          <a:off x="0" y="0"/>
          <a:ext cx="0" cy="0"/>
          <a:chOff x="0" y="0"/>
          <a:chExt cx="0" cy="0"/>
        </a:xfrm>
      </p:grpSpPr>
      <p:sp>
        <p:nvSpPr>
          <p:cNvPr id="64" name="Google Shape;64;p9"/>
          <p:cNvSpPr txBox="1">
            <a:spLocks noGrp="1"/>
          </p:cNvSpPr>
          <p:nvPr>
            <p:ph type="title"/>
          </p:nvPr>
        </p:nvSpPr>
        <p:spPr>
          <a:xfrm>
            <a:off x="490251"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b="1"/>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65" name="Google Shape;65;p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sp>
        <p:nvSpPr>
          <p:cNvPr id="6" name="Google Shape;6;p2"/>
          <p:cNvSpPr txBox="1">
            <a:spLocks noGrp="1"/>
          </p:cNvSpPr>
          <p:nvPr>
            <p:ph type="title"/>
          </p:nvPr>
        </p:nvSpPr>
        <p:spPr>
          <a:xfrm>
            <a:off x="311700" y="219462"/>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D03631"/>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7" name="Google Shape;7;p2"/>
          <p:cNvSpPr txBox="1">
            <a:spLocks noGrp="1"/>
          </p:cNvSpPr>
          <p:nvPr>
            <p:ph type="body" idx="1"/>
          </p:nvPr>
        </p:nvSpPr>
        <p:spPr>
          <a:xfrm>
            <a:off x="304800" y="971615"/>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sp>
        <p:nvSpPr>
          <p:cNvPr id="8" name="Google Shape;8;p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9" name="Google Shape;9;p2" descr="Afbeelding met transport, verven, kunst&#10;&#10;Automatisch gegenereerde beschrijving"/>
          <p:cNvPicPr preferRelativeResize="0"/>
          <p:nvPr/>
        </p:nvPicPr>
        <p:blipFill rotWithShape="1">
          <a:blip r:embed="rId42">
            <a:alphaModFix/>
          </a:blip>
          <a:srcRect/>
          <a:stretch/>
        </p:blipFill>
        <p:spPr>
          <a:xfrm>
            <a:off x="8153486" y="2"/>
            <a:ext cx="1007999" cy="97161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89" r:id="rId1"/>
    <p:sldLayoutId id="2147483691" r:id="rId2"/>
    <p:sldLayoutId id="2147483692" r:id="rId3"/>
    <p:sldLayoutId id="2147483693" r:id="rId4"/>
    <p:sldLayoutId id="2147483654" r:id="rId5"/>
    <p:sldLayoutId id="2147483659" r:id="rId6"/>
    <p:sldLayoutId id="2147483658" r:id="rId7"/>
    <p:sldLayoutId id="2147483662" r:id="rId8"/>
    <p:sldLayoutId id="2147483660" r:id="rId9"/>
    <p:sldLayoutId id="2147483657" r:id="rId10"/>
    <p:sldLayoutId id="2147483694" r:id="rId11"/>
    <p:sldLayoutId id="2147483655" r:id="rId12"/>
    <p:sldLayoutId id="2147483665" r:id="rId13"/>
    <p:sldLayoutId id="2147483666" r:id="rId14"/>
    <p:sldLayoutId id="2147483668" r:id="rId15"/>
    <p:sldLayoutId id="2147483669" r:id="rId16"/>
    <p:sldLayoutId id="2147483670" r:id="rId17"/>
    <p:sldLayoutId id="2147483671" r:id="rId18"/>
    <p:sldLayoutId id="2147483672" r:id="rId19"/>
    <p:sldLayoutId id="2147483673" r:id="rId20"/>
    <p:sldLayoutId id="2147483674" r:id="rId21"/>
    <p:sldLayoutId id="2147483695" r:id="rId22"/>
    <p:sldLayoutId id="2147483676" r:id="rId23"/>
    <p:sldLayoutId id="2147483696" r:id="rId24"/>
    <p:sldLayoutId id="2147483678" r:id="rId25"/>
    <p:sldLayoutId id="2147483679" r:id="rId26"/>
    <p:sldLayoutId id="2147483680" r:id="rId27"/>
    <p:sldLayoutId id="2147483681" r:id="rId28"/>
    <p:sldLayoutId id="2147483682" r:id="rId29"/>
    <p:sldLayoutId id="2147483683" r:id="rId30"/>
    <p:sldLayoutId id="2147483684" r:id="rId31"/>
    <p:sldLayoutId id="2147483685" r:id="rId32"/>
    <p:sldLayoutId id="2147483686" r:id="rId33"/>
    <p:sldLayoutId id="2147483687" r:id="rId34"/>
    <p:sldLayoutId id="2147483688" r:id="rId35"/>
    <p:sldLayoutId id="2147483699" r:id="rId36"/>
    <p:sldLayoutId id="2147483697" r:id="rId37"/>
    <p:sldLayoutId id="2147483702" r:id="rId38"/>
    <p:sldLayoutId id="2147483700" r:id="rId39"/>
    <p:sldLayoutId id="2147483701" r:id="rId4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1.xml"/><Relationship Id="rId1" Type="http://schemas.openxmlformats.org/officeDocument/2006/relationships/video" Target="https://www.youtube.com/embed/nAXnFeGy0oY?feature=oembed" TargetMode="External"/><Relationship Id="rId4" Type="http://schemas.openxmlformats.org/officeDocument/2006/relationships/hyperlink" Target="https://www.youtube.com/watch?v=nAXnFeGy0oY"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s://youtu.be/u6gaOLIC92o?si=eug7yDkh3UtQN3yL" TargetMode="External"/><Relationship Id="rId2" Type="http://schemas.openxmlformats.org/officeDocument/2006/relationships/slideLayout" Target="../slideLayouts/slideLayout21.xml"/><Relationship Id="rId1" Type="http://schemas.openxmlformats.org/officeDocument/2006/relationships/video" Target="https://www.youtube.com/embed/u6gaOLIC92o?feature=oembed" TargetMode="External"/><Relationship Id="rId4" Type="http://schemas.openxmlformats.org/officeDocument/2006/relationships/image" Target="../media/image4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6B35BF-4D3A-DD9D-5209-D09FD9CA0A37}"/>
              </a:ext>
            </a:extLst>
          </p:cNvPr>
          <p:cNvSpPr>
            <a:spLocks noGrp="1"/>
          </p:cNvSpPr>
          <p:nvPr>
            <p:ph type="ctrTitle"/>
          </p:nvPr>
        </p:nvSpPr>
        <p:spPr/>
        <p:txBody>
          <a:bodyPr anchor="t"/>
          <a:lstStyle/>
          <a:p>
            <a:pPr algn="l"/>
            <a:r>
              <a:rPr lang="nl-NL" dirty="0"/>
              <a:t>Haalbare Missie</a:t>
            </a:r>
          </a:p>
        </p:txBody>
      </p:sp>
      <p:sp>
        <p:nvSpPr>
          <p:cNvPr id="3" name="Ondertitel 2">
            <a:extLst>
              <a:ext uri="{FF2B5EF4-FFF2-40B4-BE49-F238E27FC236}">
                <a16:creationId xmlns:a16="http://schemas.microsoft.com/office/drawing/2014/main" id="{494D6179-4BAB-4333-9BE6-DCE7F9489192}"/>
              </a:ext>
            </a:extLst>
          </p:cNvPr>
          <p:cNvSpPr>
            <a:spLocks noGrp="1"/>
          </p:cNvSpPr>
          <p:nvPr>
            <p:ph type="subTitle" idx="1"/>
          </p:nvPr>
        </p:nvSpPr>
        <p:spPr>
          <a:xfrm>
            <a:off x="90890" y="2642870"/>
            <a:ext cx="3221653" cy="792600"/>
          </a:xfrm>
        </p:spPr>
        <p:txBody>
          <a:bodyPr/>
          <a:lstStyle/>
          <a:p>
            <a:pPr algn="l" rtl="0">
              <a:spcBef>
                <a:spcPts val="0"/>
              </a:spcBef>
              <a:spcAft>
                <a:spcPts val="0"/>
              </a:spcAft>
            </a:pPr>
            <a:r>
              <a:rPr lang="nl-NL" sz="1800" i="0" u="none" strike="noStrike" dirty="0">
                <a:solidFill>
                  <a:srgbClr val="000000"/>
                </a:solidFill>
                <a:effectLst/>
                <a:latin typeface="Arial" panose="020B0604020202020204" pitchFamily="34" charset="0"/>
              </a:rPr>
              <a:t>Welkom bij het</a:t>
            </a:r>
          </a:p>
          <a:p>
            <a:pPr algn="l" rtl="0">
              <a:spcBef>
                <a:spcPts val="0"/>
              </a:spcBef>
              <a:spcAft>
                <a:spcPts val="0"/>
              </a:spcAft>
            </a:pPr>
            <a:r>
              <a:rPr lang="nl-NL" sz="1800" dirty="0">
                <a:solidFill>
                  <a:srgbClr val="000000"/>
                </a:solidFill>
                <a:latin typeface="Arial"/>
              </a:rPr>
              <a:t>verdiepingsprogramma</a:t>
            </a:r>
            <a:endParaRPr lang="nl-NL" sz="1800" i="0" u="none" strike="noStrike" dirty="0">
              <a:solidFill>
                <a:srgbClr val="000000"/>
              </a:solidFill>
              <a:effectLst/>
              <a:latin typeface="Arial" panose="020B0604020202020204" pitchFamily="34" charset="0"/>
            </a:endParaRPr>
          </a:p>
          <a:p>
            <a:pPr algn="l" rtl="0">
              <a:spcBef>
                <a:spcPts val="0"/>
              </a:spcBef>
              <a:spcAft>
                <a:spcPts val="0"/>
              </a:spcAft>
            </a:pPr>
            <a:r>
              <a:rPr lang="nl-NL" sz="1800" i="0" u="none" strike="noStrike" dirty="0">
                <a:solidFill>
                  <a:srgbClr val="000000"/>
                </a:solidFill>
                <a:effectLst/>
                <a:latin typeface="Arial" panose="020B0604020202020204" pitchFamily="34" charset="0"/>
              </a:rPr>
              <a:t>Haalbare Missie</a:t>
            </a:r>
            <a:endParaRPr lang="nl-NL" dirty="0">
              <a:effectLst/>
            </a:endParaRPr>
          </a:p>
          <a:p>
            <a:pPr algn="l"/>
            <a:br>
              <a:rPr lang="nl-NL" dirty="0"/>
            </a:br>
            <a:endParaRPr lang="nl-NL" dirty="0"/>
          </a:p>
        </p:txBody>
      </p:sp>
    </p:spTree>
    <p:extLst>
      <p:ext uri="{BB962C8B-B14F-4D97-AF65-F5344CB8AC3E}">
        <p14:creationId xmlns:p14="http://schemas.microsoft.com/office/powerpoint/2010/main" val="42745515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F91C42-A823-6A94-3874-4509A34D9F11}"/>
              </a:ext>
            </a:extLst>
          </p:cNvPr>
          <p:cNvSpPr>
            <a:spLocks noGrp="1"/>
          </p:cNvSpPr>
          <p:nvPr>
            <p:ph type="title"/>
          </p:nvPr>
        </p:nvSpPr>
        <p:spPr/>
        <p:txBody>
          <a:bodyPr/>
          <a:lstStyle/>
          <a:p>
            <a:r>
              <a:rPr lang="nl-NL" dirty="0"/>
              <a:t>Route</a:t>
            </a:r>
          </a:p>
        </p:txBody>
      </p:sp>
      <p:pic>
        <p:nvPicPr>
          <p:cNvPr id="7" name="Afbeelding 6" descr="Afbeelding met tekst, schermopname, lijn, Perceel&#10;&#10;Automatisch gegenereerde beschrijving">
            <a:extLst>
              <a:ext uri="{FF2B5EF4-FFF2-40B4-BE49-F238E27FC236}">
                <a16:creationId xmlns:a16="http://schemas.microsoft.com/office/drawing/2014/main" id="{CA7297BA-DBD5-B098-F4E4-3C14E8FC1006}"/>
              </a:ext>
            </a:extLst>
          </p:cNvPr>
          <p:cNvPicPr>
            <a:picLocks noChangeAspect="1"/>
          </p:cNvPicPr>
          <p:nvPr/>
        </p:nvPicPr>
        <p:blipFill>
          <a:blip r:embed="rId2"/>
          <a:stretch>
            <a:fillRect/>
          </a:stretch>
        </p:blipFill>
        <p:spPr>
          <a:xfrm>
            <a:off x="1761231" y="778525"/>
            <a:ext cx="5621538" cy="4073419"/>
          </a:xfrm>
          <a:prstGeom prst="rect">
            <a:avLst/>
          </a:prstGeom>
        </p:spPr>
      </p:pic>
    </p:spTree>
    <p:extLst>
      <p:ext uri="{BB962C8B-B14F-4D97-AF65-F5344CB8AC3E}">
        <p14:creationId xmlns:p14="http://schemas.microsoft.com/office/powerpoint/2010/main" val="1025886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F736FB-B7EC-1F36-3573-CEDC9C7B7E99}"/>
              </a:ext>
            </a:extLst>
          </p:cNvPr>
          <p:cNvSpPr>
            <a:spLocks noGrp="1"/>
          </p:cNvSpPr>
          <p:nvPr>
            <p:ph type="title"/>
          </p:nvPr>
        </p:nvSpPr>
        <p:spPr/>
        <p:txBody>
          <a:bodyPr/>
          <a:lstStyle/>
          <a:p>
            <a:r>
              <a:rPr lang="nl-NL" dirty="0"/>
              <a:t>Oriëntatie 1: </a:t>
            </a:r>
            <a:br>
              <a:rPr lang="nl-NL" dirty="0"/>
            </a:br>
            <a:r>
              <a:rPr lang="nl-NL" dirty="0"/>
              <a:t>Leren van samen formuleren</a:t>
            </a:r>
          </a:p>
        </p:txBody>
      </p:sp>
      <p:sp>
        <p:nvSpPr>
          <p:cNvPr id="3" name="Tijdelijke aanduiding voor tekst 2">
            <a:extLst>
              <a:ext uri="{FF2B5EF4-FFF2-40B4-BE49-F238E27FC236}">
                <a16:creationId xmlns:a16="http://schemas.microsoft.com/office/drawing/2014/main" id="{086FF146-9967-2B5B-2FA2-C0D9B4E4DEF8}"/>
              </a:ext>
            </a:extLst>
          </p:cNvPr>
          <p:cNvSpPr>
            <a:spLocks noGrp="1"/>
          </p:cNvSpPr>
          <p:nvPr>
            <p:ph type="body" idx="1"/>
          </p:nvPr>
        </p:nvSpPr>
        <p:spPr/>
        <p:txBody>
          <a:bodyPr/>
          <a:lstStyle/>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marL="139700" indent="0" fontAlgn="base">
              <a:buNone/>
            </a:pPr>
            <a:r>
              <a:rPr lang="nl-NL" b="0" dirty="0">
                <a:solidFill>
                  <a:srgbClr val="000000"/>
                </a:solidFill>
              </a:rPr>
              <a:t>Samen ervaringen ophalen bij het formuleren of verder aanscherpen van de missie: "hoe kwamen we tot een gezamenlijke formulering van onze missie?" Hulpvragen hiervoor zijn: </a:t>
            </a:r>
            <a:endParaRPr lang="nl-NL" dirty="0"/>
          </a:p>
          <a:p>
            <a:pPr marL="139700" indent="0">
              <a:lnSpc>
                <a:spcPct val="114999"/>
              </a:lnSpc>
              <a:buNone/>
            </a:pPr>
            <a:endParaRPr lang="nl-NL" b="0" dirty="0">
              <a:solidFill>
                <a:srgbClr val="000000"/>
              </a:solidFill>
            </a:endParaRPr>
          </a:p>
          <a:p>
            <a:pPr>
              <a:lnSpc>
                <a:spcPct val="114999"/>
              </a:lnSpc>
              <a:buAutoNum type="arabicPeriod"/>
            </a:pPr>
            <a:r>
              <a:rPr lang="nl-NL" b="0" dirty="0">
                <a:solidFill>
                  <a:srgbClr val="000000"/>
                </a:solidFill>
              </a:rPr>
              <a:t>Hoe hebben we het aangepakt? </a:t>
            </a:r>
            <a:endParaRPr lang="nl-NL" dirty="0"/>
          </a:p>
          <a:p>
            <a:pPr>
              <a:lnSpc>
                <a:spcPct val="114999"/>
              </a:lnSpc>
              <a:buAutoNum type="arabicPeriod"/>
            </a:pPr>
            <a:endParaRPr lang="nl-NL" b="0" dirty="0">
              <a:solidFill>
                <a:srgbClr val="000000"/>
              </a:solidFill>
            </a:endParaRPr>
          </a:p>
          <a:p>
            <a:pPr>
              <a:lnSpc>
                <a:spcPct val="114999"/>
              </a:lnSpc>
              <a:buAutoNum type="arabicPeriod"/>
            </a:pPr>
            <a:r>
              <a:rPr lang="nl-NL" b="0" dirty="0">
                <a:solidFill>
                  <a:srgbClr val="000000"/>
                </a:solidFill>
              </a:rPr>
              <a:t>Wat ging daarin goed? </a:t>
            </a:r>
            <a:endParaRPr lang="nl-NL" dirty="0"/>
          </a:p>
          <a:p>
            <a:pPr>
              <a:lnSpc>
                <a:spcPct val="114999"/>
              </a:lnSpc>
              <a:buAutoNum type="arabicPeriod"/>
            </a:pPr>
            <a:endParaRPr lang="nl-NL" b="0" dirty="0">
              <a:solidFill>
                <a:srgbClr val="000000"/>
              </a:solidFill>
            </a:endParaRPr>
          </a:p>
          <a:p>
            <a:pPr>
              <a:lnSpc>
                <a:spcPct val="114999"/>
              </a:lnSpc>
              <a:buAutoNum type="arabicPeriod"/>
            </a:pPr>
            <a:r>
              <a:rPr lang="nl-NL" b="0" dirty="0">
                <a:solidFill>
                  <a:srgbClr val="000000"/>
                </a:solidFill>
              </a:rPr>
              <a:t>Wat zijn we vergeten? </a:t>
            </a:r>
            <a:endParaRPr lang="nl-NL" dirty="0"/>
          </a:p>
          <a:p>
            <a:pPr>
              <a:lnSpc>
                <a:spcPct val="114999"/>
              </a:lnSpc>
              <a:buAutoNum type="arabicPeriod"/>
            </a:pPr>
            <a:endParaRPr lang="nl-NL" b="0" dirty="0">
              <a:solidFill>
                <a:srgbClr val="000000"/>
              </a:solidFill>
            </a:endParaRPr>
          </a:p>
          <a:p>
            <a:pPr>
              <a:lnSpc>
                <a:spcPct val="114999"/>
              </a:lnSpc>
              <a:buAutoNum type="arabicPeriod"/>
            </a:pPr>
            <a:r>
              <a:rPr lang="nl-NL" b="0">
                <a:solidFill>
                  <a:srgbClr val="000000"/>
                </a:solidFill>
              </a:rPr>
              <a:t>Welke leerpunten zijn van belang als we gezamenlijk een plan opstellen?</a:t>
            </a:r>
            <a:endParaRPr lang="nl-NL"/>
          </a:p>
          <a:p>
            <a:pPr marL="139700" indent="0">
              <a:lnSpc>
                <a:spcPct val="114999"/>
              </a:lnSpc>
              <a:buNone/>
            </a:pPr>
            <a:endParaRPr lang="nl-NL" b="0" dirty="0">
              <a:solidFill>
                <a:srgbClr val="000000"/>
              </a:solidFill>
            </a:endParaRPr>
          </a:p>
          <a:p>
            <a:pPr marL="139700" indent="0">
              <a:lnSpc>
                <a:spcPct val="114999"/>
              </a:lnSpc>
              <a:buNone/>
            </a:pPr>
            <a:endParaRPr lang="nl-NL" b="0" i="0" u="none" strike="noStrike" dirty="0">
              <a:solidFill>
                <a:srgbClr val="000000"/>
              </a:solidFill>
              <a:effectLst/>
            </a:endParaRPr>
          </a:p>
        </p:txBody>
      </p:sp>
    </p:spTree>
    <p:extLst>
      <p:ext uri="{BB962C8B-B14F-4D97-AF65-F5344CB8AC3E}">
        <p14:creationId xmlns:p14="http://schemas.microsoft.com/office/powerpoint/2010/main" val="12069840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F736FB-B7EC-1F36-3573-CEDC9C7B7E99}"/>
              </a:ext>
            </a:extLst>
          </p:cNvPr>
          <p:cNvSpPr>
            <a:spLocks noGrp="1"/>
          </p:cNvSpPr>
          <p:nvPr>
            <p:ph type="title"/>
          </p:nvPr>
        </p:nvSpPr>
        <p:spPr/>
        <p:txBody>
          <a:bodyPr/>
          <a:lstStyle/>
          <a:p>
            <a:r>
              <a:rPr lang="nl-NL" dirty="0"/>
              <a:t>Oriëntatie 2: </a:t>
            </a:r>
            <a:br>
              <a:rPr lang="nl-NL" dirty="0"/>
            </a:br>
            <a:r>
              <a:rPr lang="nl-NL" dirty="0"/>
              <a:t>Leren van samen evalueren</a:t>
            </a:r>
          </a:p>
        </p:txBody>
      </p:sp>
      <p:sp>
        <p:nvSpPr>
          <p:cNvPr id="3" name="Tijdelijke aanduiding voor tekst 2">
            <a:extLst>
              <a:ext uri="{FF2B5EF4-FFF2-40B4-BE49-F238E27FC236}">
                <a16:creationId xmlns:a16="http://schemas.microsoft.com/office/drawing/2014/main" id="{086FF146-9967-2B5B-2FA2-C0D9B4E4DEF8}"/>
              </a:ext>
            </a:extLst>
          </p:cNvPr>
          <p:cNvSpPr>
            <a:spLocks noGrp="1"/>
          </p:cNvSpPr>
          <p:nvPr>
            <p:ph type="body" idx="1"/>
          </p:nvPr>
        </p:nvSpPr>
        <p:spPr/>
        <p:txBody>
          <a:bodyPr/>
          <a:lstStyle/>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marL="139700" indent="0" fontAlgn="base">
              <a:buNone/>
            </a:pPr>
            <a:r>
              <a:rPr lang="nl-NL" b="0" dirty="0">
                <a:solidFill>
                  <a:srgbClr val="000000"/>
                </a:solidFill>
              </a:rPr>
              <a:t>Ieder voor zich schrijft in enkele kernwoorden op hoe wij omgaan met het evalueren van wat we doen. </a:t>
            </a:r>
          </a:p>
          <a:p>
            <a:pPr marL="139700" indent="0">
              <a:lnSpc>
                <a:spcPct val="114999"/>
              </a:lnSpc>
              <a:buNone/>
            </a:pPr>
            <a:r>
              <a:rPr lang="nl-NL" b="0" dirty="0">
                <a:solidFill>
                  <a:srgbClr val="000000"/>
                </a:solidFill>
              </a:rPr>
              <a:t>Hulpvragen hiervoor zijn:</a:t>
            </a:r>
            <a:endParaRPr lang="nl-NL"/>
          </a:p>
          <a:p>
            <a:pPr marL="139700" indent="0">
              <a:lnSpc>
                <a:spcPct val="114999"/>
              </a:lnSpc>
              <a:buNone/>
            </a:pPr>
            <a:endParaRPr lang="nl-NL" b="0" dirty="0">
              <a:solidFill>
                <a:srgbClr val="000000"/>
              </a:solidFill>
            </a:endParaRPr>
          </a:p>
          <a:p>
            <a:pPr>
              <a:lnSpc>
                <a:spcPct val="114999"/>
              </a:lnSpc>
              <a:buAutoNum type="arabicPeriod"/>
            </a:pPr>
            <a:r>
              <a:rPr lang="nl-NL" b="0" dirty="0">
                <a:solidFill>
                  <a:srgbClr val="000000"/>
                </a:solidFill>
              </a:rPr>
              <a:t>Plannen wij standaard een evaluatie in na de uitvoering van onze plannen? </a:t>
            </a:r>
            <a:endParaRPr lang="nl-NL" dirty="0"/>
          </a:p>
          <a:p>
            <a:pPr>
              <a:lnSpc>
                <a:spcPct val="114999"/>
              </a:lnSpc>
              <a:buAutoNum type="arabicPeriod"/>
            </a:pPr>
            <a:endParaRPr lang="nl-NL" b="0" dirty="0">
              <a:solidFill>
                <a:srgbClr val="000000"/>
              </a:solidFill>
            </a:endParaRPr>
          </a:p>
          <a:p>
            <a:pPr>
              <a:lnSpc>
                <a:spcPct val="114999"/>
              </a:lnSpc>
              <a:buAutoNum type="arabicPeriod"/>
            </a:pPr>
            <a:r>
              <a:rPr lang="nl-NL" b="0" dirty="0">
                <a:solidFill>
                  <a:srgbClr val="000000"/>
                </a:solidFill>
              </a:rPr>
              <a:t>Zo nee, waarom niet? Denken we daar niet aan? Vinden we het niet belangrijk? Of is er een andere reden waarom we niet evalueren?</a:t>
            </a:r>
            <a:endParaRPr lang="nl-NL" dirty="0"/>
          </a:p>
          <a:p>
            <a:pPr>
              <a:lnSpc>
                <a:spcPct val="114999"/>
              </a:lnSpc>
              <a:buAutoNum type="arabicPeriod"/>
            </a:pPr>
            <a:endParaRPr lang="nl-NL" b="0" dirty="0">
              <a:solidFill>
                <a:srgbClr val="000000"/>
              </a:solidFill>
            </a:endParaRPr>
          </a:p>
          <a:p>
            <a:pPr>
              <a:lnSpc>
                <a:spcPct val="114999"/>
              </a:lnSpc>
              <a:buAutoNum type="arabicPeriod"/>
            </a:pPr>
            <a:r>
              <a:rPr lang="nl-NL" b="0" dirty="0">
                <a:solidFill>
                  <a:srgbClr val="000000"/>
                </a:solidFill>
                <a:latin typeface="Calibri" panose="020F0502020204030204" pitchFamily="34" charset="0"/>
                <a:cs typeface="Calibri" panose="020F0502020204030204" pitchFamily="34" charset="0"/>
              </a:rPr>
              <a:t>Zo ja, hoe hebben we het evalueren aangepakt? Hebben we de deelnemers erbij betrokken? Heeft het evalueren ons iets geleerd? Wat moeten we voortaan anders doen in hoe we evalueren?</a:t>
            </a:r>
            <a:endParaRPr lang="nl-NL" dirty="0"/>
          </a:p>
          <a:p>
            <a:pPr>
              <a:lnSpc>
                <a:spcPct val="114999"/>
              </a:lnSpc>
              <a:spcBef>
                <a:spcPts val="0"/>
              </a:spcBef>
              <a:spcAft>
                <a:spcPts val="0"/>
              </a:spcAf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321479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C4C2A3-B889-83EA-5BB1-CAB9E2E50609}"/>
              </a:ext>
            </a:extLst>
          </p:cNvPr>
          <p:cNvSpPr>
            <a:spLocks noGrp="1"/>
          </p:cNvSpPr>
          <p:nvPr>
            <p:ph type="title"/>
          </p:nvPr>
        </p:nvSpPr>
        <p:spPr/>
        <p:txBody>
          <a:bodyPr/>
          <a:lstStyle/>
          <a:p>
            <a:r>
              <a:rPr lang="nl-NL" dirty="0"/>
              <a:t>Kompas 1</a:t>
            </a:r>
            <a:br>
              <a:rPr lang="nl-NL" dirty="0"/>
            </a:br>
            <a:r>
              <a:rPr lang="nl-NL" dirty="0"/>
              <a:t>Op pioniersreis met Paulus en </a:t>
            </a:r>
            <a:r>
              <a:rPr lang="nl-NL" dirty="0" err="1"/>
              <a:t>Timoteüs</a:t>
            </a:r>
            <a:endParaRPr lang="nl-NL" dirty="0"/>
          </a:p>
        </p:txBody>
      </p:sp>
      <p:pic>
        <p:nvPicPr>
          <p:cNvPr id="5" name="Afbeelding 4" descr="Afbeelding met zwart, duisternis&#10;&#10;Automatisch gegenereerde beschrijving">
            <a:extLst>
              <a:ext uri="{FF2B5EF4-FFF2-40B4-BE49-F238E27FC236}">
                <a16:creationId xmlns:a16="http://schemas.microsoft.com/office/drawing/2014/main" id="{9F8EA287-9F01-F52E-AEAC-A94D11DCA864}"/>
              </a:ext>
            </a:extLst>
          </p:cNvPr>
          <p:cNvPicPr>
            <a:picLocks noChangeAspect="1"/>
          </p:cNvPicPr>
          <p:nvPr/>
        </p:nvPicPr>
        <p:blipFill>
          <a:blip r:embed="rId2"/>
          <a:stretch>
            <a:fillRect/>
          </a:stretch>
        </p:blipFill>
        <p:spPr>
          <a:xfrm>
            <a:off x="3959603" y="2156605"/>
            <a:ext cx="1224794" cy="1247475"/>
          </a:xfrm>
          <a:prstGeom prst="rect">
            <a:avLst/>
          </a:prstGeom>
        </p:spPr>
      </p:pic>
    </p:spTree>
    <p:extLst>
      <p:ext uri="{BB962C8B-B14F-4D97-AF65-F5344CB8AC3E}">
        <p14:creationId xmlns:p14="http://schemas.microsoft.com/office/powerpoint/2010/main" val="38769386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C4C2A3-B889-83EA-5BB1-CAB9E2E50609}"/>
              </a:ext>
            </a:extLst>
          </p:cNvPr>
          <p:cNvSpPr>
            <a:spLocks noGrp="1"/>
          </p:cNvSpPr>
          <p:nvPr>
            <p:ph type="title"/>
          </p:nvPr>
        </p:nvSpPr>
        <p:spPr/>
        <p:txBody>
          <a:bodyPr/>
          <a:lstStyle/>
          <a:p>
            <a:r>
              <a:rPr lang="nl-NL" dirty="0"/>
              <a:t>Kompas 2</a:t>
            </a:r>
            <a:br>
              <a:rPr lang="nl-NL" dirty="0"/>
            </a:br>
            <a:r>
              <a:rPr lang="nl-NL" dirty="0"/>
              <a:t>Een stap terug voor een betere sprong</a:t>
            </a:r>
            <a:br>
              <a:rPr lang="nl-NL" dirty="0"/>
            </a:br>
            <a:endParaRPr lang="nl-NL" dirty="0"/>
          </a:p>
        </p:txBody>
      </p:sp>
      <p:pic>
        <p:nvPicPr>
          <p:cNvPr id="8" name="Online Media 7" title="Monniken verhuizen naar Schier: Er zijn wel traantjes gevallen - RTV Noord">
            <a:hlinkClick r:id="" action="ppaction://media"/>
            <a:extLst>
              <a:ext uri="{FF2B5EF4-FFF2-40B4-BE49-F238E27FC236}">
                <a16:creationId xmlns:a16="http://schemas.microsoft.com/office/drawing/2014/main" id="{F4920299-849F-5677-F4DB-9CAAF117F23C}"/>
              </a:ext>
            </a:extLst>
          </p:cNvPr>
          <p:cNvPicPr>
            <a:picLocks noRot="1" noChangeAspect="1"/>
          </p:cNvPicPr>
          <p:nvPr>
            <a:videoFile r:link="rId1"/>
          </p:nvPr>
        </p:nvPicPr>
        <p:blipFill>
          <a:blip r:embed="rId3"/>
          <a:stretch>
            <a:fillRect/>
          </a:stretch>
        </p:blipFill>
        <p:spPr>
          <a:xfrm>
            <a:off x="396875" y="1371600"/>
            <a:ext cx="5937250" cy="3321050"/>
          </a:xfrm>
          <a:prstGeom prst="rect">
            <a:avLst/>
          </a:prstGeom>
        </p:spPr>
      </p:pic>
      <p:sp>
        <p:nvSpPr>
          <p:cNvPr id="9" name="Tekstvak 5">
            <a:extLst>
              <a:ext uri="{FF2B5EF4-FFF2-40B4-BE49-F238E27FC236}">
                <a16:creationId xmlns:a16="http://schemas.microsoft.com/office/drawing/2014/main" id="{F276BE70-B859-D8CE-B9B4-A898EC6098B5}"/>
              </a:ext>
            </a:extLst>
          </p:cNvPr>
          <p:cNvSpPr txBox="1"/>
          <p:nvPr/>
        </p:nvSpPr>
        <p:spPr>
          <a:xfrm>
            <a:off x="6426814" y="4199551"/>
            <a:ext cx="2565400" cy="492443"/>
          </a:xfrm>
          <a:prstGeom prst="rect">
            <a:avLst/>
          </a:prstGeom>
          <a:solidFill>
            <a:schemeClr val="bg1"/>
          </a:solidFill>
          <a:ln>
            <a:solidFill>
              <a:srgbClr val="EA8C33"/>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nl-NL" sz="600" b="1" dirty="0">
              <a:solidFill>
                <a:srgbClr val="6F318F"/>
              </a:solidFill>
              <a:latin typeface="Calibri"/>
            </a:endParaRPr>
          </a:p>
          <a:p>
            <a:r>
              <a:rPr lang="nl-NL" b="1" dirty="0">
                <a:solidFill>
                  <a:srgbClr val="FFC000"/>
                </a:solidFill>
                <a:latin typeface="Calibri"/>
                <a:hlinkClick r:id="rId4">
                  <a:extLst>
                    <a:ext uri="{A12FA001-AC4F-418D-AE19-62706E023703}">
                      <ahyp:hlinkClr xmlns:ahyp="http://schemas.microsoft.com/office/drawing/2018/hyperlinkcolor" val="tx"/>
                    </a:ext>
                  </a:extLst>
                </a:hlinkClick>
              </a:rPr>
              <a:t>Geen video zichtbaar? Klik hier!</a:t>
            </a:r>
            <a:endParaRPr lang="nl-NL" sz="1300" b="1">
              <a:solidFill>
                <a:srgbClr val="FFC000"/>
              </a:solidFill>
              <a:latin typeface="Calibri"/>
              <a:hlinkClick r:id="rId4">
                <a:extLst>
                  <a:ext uri="{A12FA001-AC4F-418D-AE19-62706E023703}">
                    <ahyp:hlinkClr xmlns:ahyp="http://schemas.microsoft.com/office/drawing/2018/hyperlinkcolor" val="tx"/>
                  </a:ext>
                </a:extLst>
              </a:hlinkClick>
            </a:endParaRPr>
          </a:p>
          <a:p>
            <a:endParaRPr lang="nl-NL" sz="600" b="1" dirty="0">
              <a:solidFill>
                <a:srgbClr val="6F318F"/>
              </a:solidFill>
              <a:latin typeface="Calibri"/>
            </a:endParaRPr>
          </a:p>
        </p:txBody>
      </p:sp>
    </p:spTree>
    <p:extLst>
      <p:ext uri="{BB962C8B-B14F-4D97-AF65-F5344CB8AC3E}">
        <p14:creationId xmlns:p14="http://schemas.microsoft.com/office/powerpoint/2010/main" val="40243727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C4C2A3-B889-83EA-5BB1-CAB9E2E50609}"/>
              </a:ext>
            </a:extLst>
          </p:cNvPr>
          <p:cNvSpPr>
            <a:spLocks noGrp="1"/>
          </p:cNvSpPr>
          <p:nvPr>
            <p:ph type="title"/>
          </p:nvPr>
        </p:nvSpPr>
        <p:spPr/>
        <p:txBody>
          <a:bodyPr/>
          <a:lstStyle/>
          <a:p>
            <a:r>
              <a:rPr lang="nl-NL" dirty="0"/>
              <a:t>Kompas 2</a:t>
            </a:r>
            <a:br>
              <a:rPr lang="nl-NL" dirty="0"/>
            </a:br>
            <a:r>
              <a:rPr lang="nl-NL" dirty="0"/>
              <a:t>Een stap terug voor een betere sprong</a:t>
            </a:r>
            <a:br>
              <a:rPr lang="nl-NL" dirty="0"/>
            </a:br>
            <a:endParaRPr lang="nl-NL" dirty="0"/>
          </a:p>
        </p:txBody>
      </p:sp>
      <p:sp>
        <p:nvSpPr>
          <p:cNvPr id="4" name="Tijdelijke aanduiding voor tekst 2">
            <a:extLst>
              <a:ext uri="{FF2B5EF4-FFF2-40B4-BE49-F238E27FC236}">
                <a16:creationId xmlns:a16="http://schemas.microsoft.com/office/drawing/2014/main" id="{77ECA5ED-2F96-0BBA-E7B5-08DAF661EB5A}"/>
              </a:ext>
            </a:extLst>
          </p:cNvPr>
          <p:cNvSpPr>
            <a:spLocks noGrp="1"/>
          </p:cNvSpPr>
          <p:nvPr>
            <p:ph type="body" idx="1"/>
          </p:nvPr>
        </p:nvSpPr>
        <p:spPr>
          <a:xfrm>
            <a:off x="311700" y="979797"/>
            <a:ext cx="8520600" cy="3416400"/>
          </a:xfrm>
        </p:spPr>
        <p:txBody>
          <a:bodyPr/>
          <a:lstStyle/>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a:lnSpc>
                <a:spcPct val="114999"/>
              </a:lnSpc>
              <a:buAutoNum type="arabicPeriod"/>
            </a:pPr>
            <a:r>
              <a:rPr lang="nl-NL" b="0" dirty="0">
                <a:solidFill>
                  <a:srgbClr val="000000"/>
                </a:solidFill>
              </a:rPr>
              <a:t>Wat valt op of wat raakt in het verhaal van de monniken  en in hoe de zij omgaan met een plan maken en dit moeten bijstellen? Welke rol lijkt geloof of geestelijke onderscheiding hierbij te spelen?</a:t>
            </a:r>
          </a:p>
          <a:p>
            <a:pPr>
              <a:lnSpc>
                <a:spcPct val="114999"/>
              </a:lnSpc>
              <a:buAutoNum type="arabicPeriod"/>
            </a:pPr>
            <a:endParaRPr lang="nl-NL" b="0" dirty="0">
              <a:solidFill>
                <a:srgbClr val="000000"/>
              </a:solidFill>
            </a:endParaRPr>
          </a:p>
          <a:p>
            <a:pPr>
              <a:lnSpc>
                <a:spcPct val="114999"/>
              </a:lnSpc>
              <a:buAutoNum type="arabicPeriod"/>
            </a:pPr>
            <a:r>
              <a:rPr lang="nl-NL" b="0" dirty="0">
                <a:solidFill>
                  <a:srgbClr val="000000"/>
                </a:solidFill>
              </a:rPr>
              <a:t>Welke persoonlijke voorbeelden kunnen we delen van situaties waarin onze plannen doorkruist werden en moesten worden bijgesteld, voordat ze konden worden uitgevoerd. Welke rol speelde ons geloof in de omgang met deze situaties?</a:t>
            </a:r>
            <a:endParaRPr lang="nl-NL" dirty="0"/>
          </a:p>
          <a:p>
            <a:pPr>
              <a:lnSpc>
                <a:spcPct val="114999"/>
              </a:lnSpc>
              <a:spcBef>
                <a:spcPts val="0"/>
              </a:spcBef>
              <a:spcAft>
                <a:spcPts val="0"/>
              </a:spcAf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411065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DCC779-D80D-1BAC-47B6-7A0D956977FB}"/>
              </a:ext>
            </a:extLst>
          </p:cNvPr>
          <p:cNvSpPr>
            <a:spLocks noGrp="1"/>
          </p:cNvSpPr>
          <p:nvPr>
            <p:ph type="title"/>
          </p:nvPr>
        </p:nvSpPr>
        <p:spPr>
          <a:xfrm>
            <a:off x="313200" y="206375"/>
            <a:ext cx="7744800" cy="572700"/>
          </a:xfrm>
        </p:spPr>
        <p:txBody>
          <a:bodyPr/>
          <a:lstStyle/>
          <a:p>
            <a:r>
              <a:rPr lang="nl-NL" dirty="0"/>
              <a:t>Reisgidsvideo</a:t>
            </a:r>
            <a:br>
              <a:rPr lang="nl-NL" dirty="0"/>
            </a:br>
            <a:r>
              <a:rPr lang="nl-NL" dirty="0"/>
              <a:t>Haalbare missie</a:t>
            </a:r>
          </a:p>
        </p:txBody>
      </p:sp>
      <p:sp>
        <p:nvSpPr>
          <p:cNvPr id="3" name="Tekstvak 5">
            <a:extLst>
              <a:ext uri="{FF2B5EF4-FFF2-40B4-BE49-F238E27FC236}">
                <a16:creationId xmlns:a16="http://schemas.microsoft.com/office/drawing/2014/main" id="{F276BE70-B859-D8CE-B9B4-A898EC6098B5}"/>
              </a:ext>
            </a:extLst>
          </p:cNvPr>
          <p:cNvSpPr txBox="1"/>
          <p:nvPr/>
        </p:nvSpPr>
        <p:spPr>
          <a:xfrm>
            <a:off x="6452214" y="4396401"/>
            <a:ext cx="2565400" cy="492443"/>
          </a:xfrm>
          <a:prstGeom prst="rect">
            <a:avLst/>
          </a:prstGeom>
          <a:solidFill>
            <a:schemeClr val="bg1"/>
          </a:solidFill>
          <a:ln>
            <a:solidFill>
              <a:srgbClr val="6F318F"/>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nl-NL" sz="600" b="1" dirty="0">
              <a:solidFill>
                <a:srgbClr val="6F318F"/>
              </a:solidFill>
              <a:latin typeface="Calibri"/>
            </a:endParaRPr>
          </a:p>
          <a:p>
            <a:r>
              <a:rPr lang="nl-NL" b="1" dirty="0">
                <a:solidFill>
                  <a:srgbClr val="6F318F"/>
                </a:solidFill>
                <a:latin typeface="Calibri"/>
                <a:hlinkClick r:id="rId3">
                  <a:extLst>
                    <a:ext uri="{A12FA001-AC4F-418D-AE19-62706E023703}">
                      <ahyp:hlinkClr xmlns:ahyp="http://schemas.microsoft.com/office/drawing/2018/hyperlinkcolor" val="tx"/>
                    </a:ext>
                  </a:extLst>
                </a:hlinkClick>
              </a:rPr>
              <a:t>Geen video zichtbaar? Klik hier!</a:t>
            </a:r>
            <a:endParaRPr lang="nl-NL" sz="1300" b="1">
              <a:solidFill>
                <a:srgbClr val="6F318F"/>
              </a:solidFill>
              <a:latin typeface="Calibri"/>
              <a:hlinkClick r:id="rId3">
                <a:extLst>
                  <a:ext uri="{A12FA001-AC4F-418D-AE19-62706E023703}">
                    <ahyp:hlinkClr xmlns:ahyp="http://schemas.microsoft.com/office/drawing/2018/hyperlinkcolor" val="tx"/>
                  </a:ext>
                </a:extLst>
              </a:hlinkClick>
            </a:endParaRPr>
          </a:p>
          <a:p>
            <a:endParaRPr lang="nl-NL" sz="600" b="1" dirty="0">
              <a:solidFill>
                <a:srgbClr val="6F318F"/>
              </a:solidFill>
              <a:latin typeface="Calibri"/>
            </a:endParaRPr>
          </a:p>
        </p:txBody>
      </p:sp>
      <p:pic>
        <p:nvPicPr>
          <p:cNvPr id="6" name="Online Media 5" title="Module 7 Reisgidsvideo 2 (basis): Plannen maken en evalueren">
            <a:hlinkClick r:id="" action="ppaction://media"/>
            <a:extLst>
              <a:ext uri="{FF2B5EF4-FFF2-40B4-BE49-F238E27FC236}">
                <a16:creationId xmlns:a16="http://schemas.microsoft.com/office/drawing/2014/main" id="{EE6CD1FE-6D6E-DC39-2F7D-C94975211E05}"/>
              </a:ext>
            </a:extLst>
          </p:cNvPr>
          <p:cNvPicPr>
            <a:picLocks noRot="1" noChangeAspect="1"/>
          </p:cNvPicPr>
          <p:nvPr>
            <a:videoFile r:link="rId1"/>
          </p:nvPr>
        </p:nvPicPr>
        <p:blipFill>
          <a:blip r:embed="rId4"/>
          <a:stretch>
            <a:fillRect/>
          </a:stretch>
        </p:blipFill>
        <p:spPr>
          <a:xfrm>
            <a:off x="307975" y="1485900"/>
            <a:ext cx="6045200" cy="3403600"/>
          </a:xfrm>
          <a:prstGeom prst="rect">
            <a:avLst/>
          </a:prstGeom>
        </p:spPr>
      </p:pic>
    </p:spTree>
    <p:extLst>
      <p:ext uri="{BB962C8B-B14F-4D97-AF65-F5344CB8AC3E}">
        <p14:creationId xmlns:p14="http://schemas.microsoft.com/office/powerpoint/2010/main" val="18798242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875E8A-0497-1ACE-5594-45FC80A8D8B2}"/>
              </a:ext>
            </a:extLst>
          </p:cNvPr>
          <p:cNvSpPr>
            <a:spLocks noGrp="1"/>
          </p:cNvSpPr>
          <p:nvPr>
            <p:ph type="title"/>
          </p:nvPr>
        </p:nvSpPr>
        <p:spPr>
          <a:xfrm>
            <a:off x="311699" y="205825"/>
            <a:ext cx="8055923" cy="572700"/>
          </a:xfrm>
        </p:spPr>
        <p:txBody>
          <a:bodyPr/>
          <a:lstStyle/>
          <a:p>
            <a:r>
              <a:rPr lang="nl-NL" dirty="0"/>
              <a:t>Reisgids 1</a:t>
            </a:r>
            <a:br>
              <a:rPr lang="nl-NL" dirty="0"/>
            </a:br>
            <a:r>
              <a:rPr lang="nl-NL" dirty="0"/>
              <a:t>Een plan opstellen</a:t>
            </a:r>
          </a:p>
          <a:p>
            <a:br>
              <a:rPr lang="en-US" dirty="0"/>
            </a:br>
            <a:br>
              <a:rPr lang="nl-NL" dirty="0"/>
            </a:br>
            <a:endParaRPr lang="nl-NL" dirty="0"/>
          </a:p>
        </p:txBody>
      </p:sp>
      <p:sp>
        <p:nvSpPr>
          <p:cNvPr id="4" name="Tijdelijke aanduiding voor tekst 2">
            <a:extLst>
              <a:ext uri="{FF2B5EF4-FFF2-40B4-BE49-F238E27FC236}">
                <a16:creationId xmlns:a16="http://schemas.microsoft.com/office/drawing/2014/main" id="{211981AF-7A66-CB2A-1245-5FFC6DCDF0AC}"/>
              </a:ext>
            </a:extLst>
          </p:cNvPr>
          <p:cNvSpPr>
            <a:spLocks noGrp="1"/>
          </p:cNvSpPr>
          <p:nvPr>
            <p:ph type="body" idx="1"/>
          </p:nvPr>
        </p:nvSpPr>
        <p:spPr>
          <a:xfrm>
            <a:off x="311700" y="1170297"/>
            <a:ext cx="8520600" cy="3416400"/>
          </a:xfrm>
        </p:spPr>
        <p:txBody>
          <a:bodyPr/>
          <a:lstStyle/>
          <a:p>
            <a:pPr marL="139700" indent="0" fontAlgn="base">
              <a:buNone/>
            </a:pPr>
            <a:r>
              <a:rPr lang="nl-NL" b="0" u="sng" dirty="0">
                <a:solidFill>
                  <a:srgbClr val="000000"/>
                </a:solidFill>
              </a:rPr>
              <a:t>Doel kiezen</a:t>
            </a:r>
            <a:endParaRPr lang="nl-NL" b="0" dirty="0">
              <a:solidFill>
                <a:srgbClr val="000000"/>
              </a:solidFill>
              <a:latin typeface="Calibri" panose="020F0502020204030204" pitchFamily="34" charset="0"/>
              <a:cs typeface="Calibri" panose="020F0502020204030204" pitchFamily="34" charset="0"/>
            </a:endParaRPr>
          </a:p>
          <a:p>
            <a:pPr>
              <a:lnSpc>
                <a:spcPct val="114999"/>
              </a:lnSpc>
              <a:buFont typeface="Wingdings"/>
              <a:buChar char="Ø"/>
            </a:pPr>
            <a:r>
              <a:rPr lang="nl-NL" b="0" dirty="0">
                <a:solidFill>
                  <a:srgbClr val="000000"/>
                </a:solidFill>
              </a:rPr>
              <a:t>In de video ging het over aannames en doelen. Wat denken we dat wij de komende tijd moeten doen? Waarom denken we dat? Wie en wat willen we daarmee bereiken? </a:t>
            </a:r>
            <a:endParaRPr lang="nl-NL" dirty="0"/>
          </a:p>
          <a:p>
            <a:pPr>
              <a:lnSpc>
                <a:spcPct val="114999"/>
              </a:lnSpc>
              <a:buFont typeface="Wingdings"/>
              <a:buChar char="Ø"/>
            </a:pPr>
            <a:endParaRPr lang="nl-NL" b="0" dirty="0">
              <a:solidFill>
                <a:srgbClr val="000000"/>
              </a:solidFill>
            </a:endParaRPr>
          </a:p>
          <a:p>
            <a:pPr>
              <a:lnSpc>
                <a:spcPct val="114999"/>
              </a:lnSpc>
              <a:buFont typeface="Wingdings"/>
              <a:buChar char="Ø"/>
            </a:pPr>
            <a:r>
              <a:rPr lang="nl-NL" b="0" dirty="0">
                <a:solidFill>
                  <a:srgbClr val="000000"/>
                </a:solidFill>
              </a:rPr>
              <a:t>Voor welke volgende stap in onze missie willen wij een concreet plan opstellen? </a:t>
            </a:r>
            <a:endParaRPr lang="nl-NL"/>
          </a:p>
          <a:p>
            <a:pPr>
              <a:lnSpc>
                <a:spcPct val="114999"/>
              </a:lnSpc>
              <a:buFont typeface="Wingdings"/>
              <a:buChar char="Ø"/>
            </a:pPr>
            <a:endParaRPr lang="nl-NL" b="0" dirty="0">
              <a:solidFill>
                <a:srgbClr val="000000"/>
              </a:solidFill>
            </a:endParaRPr>
          </a:p>
          <a:p>
            <a:pPr>
              <a:lnSpc>
                <a:spcPct val="114999"/>
              </a:lnSpc>
              <a:buFont typeface="Wingdings"/>
              <a:buChar char="Ø"/>
            </a:pPr>
            <a:r>
              <a:rPr lang="nl-NL" b="0" dirty="0">
                <a:solidFill>
                  <a:srgbClr val="000000"/>
                </a:solidFill>
              </a:rPr>
              <a:t>Kies tenminste één concreet doel om nu samen uit te werken. </a:t>
            </a:r>
            <a:br>
              <a:rPr lang="en-US" dirty="0"/>
            </a:br>
            <a:endParaRPr lang="en-US"/>
          </a:p>
          <a:p>
            <a:pPr marL="139700" indent="0">
              <a:lnSpc>
                <a:spcPct val="114999"/>
              </a:lnSpc>
              <a:buNone/>
            </a:pPr>
            <a:r>
              <a:rPr lang="nl-NL" b="0" u="sng" dirty="0">
                <a:solidFill>
                  <a:srgbClr val="000000"/>
                </a:solidFill>
              </a:rPr>
              <a:t>Plan maken</a:t>
            </a:r>
            <a:endParaRPr lang="nl-NL" u="sng" dirty="0"/>
          </a:p>
          <a:p>
            <a:pPr>
              <a:lnSpc>
                <a:spcPct val="114999"/>
              </a:lnSpc>
              <a:buFont typeface="Wingdings"/>
              <a:buChar char="Ø"/>
            </a:pPr>
            <a:r>
              <a:rPr lang="nl-NL" b="0" dirty="0">
                <a:solidFill>
                  <a:srgbClr val="000000"/>
                </a:solidFill>
              </a:rPr>
              <a:t>We stellen samen een plan op bij het door ons gekozen doel. Hierbij maken we gebruik van bouwstenen die in de video zijn genoemd: benodigdheden (materialen en financiën), taakverdeling (wie doet wat) en tijdpad (wanneer moet wat klaar zijn).</a:t>
            </a:r>
            <a:endParaRPr lang="nl-NL" dirty="0"/>
          </a:p>
          <a:p>
            <a:pPr>
              <a:lnSpc>
                <a:spcPct val="114999"/>
              </a:lnSpc>
              <a:buFont typeface="Wingdings"/>
              <a:buChar char="Ø"/>
            </a:pPr>
            <a:endParaRPr lang="nl-NL" b="0" dirty="0">
              <a:solidFill>
                <a:srgbClr val="000000"/>
              </a:solidFill>
            </a:endParaRPr>
          </a:p>
          <a:p>
            <a:pPr>
              <a:lnSpc>
                <a:spcPct val="114999"/>
              </a:lnSpc>
              <a:spcBef>
                <a:spcPts val="0"/>
              </a:spcBef>
              <a:spcAft>
                <a:spcPts val="0"/>
              </a:spcAft>
              <a:buFont typeface="Wingdings"/>
              <a:buChar char="Ø"/>
            </a:pPr>
            <a:endParaRPr lang="nl-NL" b="0" i="0" u="none" strike="noStrike"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227773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875E8A-0497-1ACE-5594-45FC80A8D8B2}"/>
              </a:ext>
            </a:extLst>
          </p:cNvPr>
          <p:cNvSpPr>
            <a:spLocks noGrp="1"/>
          </p:cNvSpPr>
          <p:nvPr>
            <p:ph type="title"/>
          </p:nvPr>
        </p:nvSpPr>
        <p:spPr>
          <a:xfrm>
            <a:off x="311699" y="205825"/>
            <a:ext cx="8055923" cy="572700"/>
          </a:xfrm>
        </p:spPr>
        <p:txBody>
          <a:bodyPr/>
          <a:lstStyle/>
          <a:p>
            <a:r>
              <a:rPr lang="nl-NL"/>
              <a:t>Reisgids 2</a:t>
            </a:r>
            <a:br>
              <a:rPr lang="nl-NL" dirty="0"/>
            </a:br>
            <a:r>
              <a:rPr lang="nl-NL"/>
              <a:t>Kort cyclisch werken</a:t>
            </a:r>
          </a:p>
          <a:p>
            <a:br>
              <a:rPr lang="en-US" dirty="0"/>
            </a:br>
            <a:endParaRPr lang="en-US" dirty="0"/>
          </a:p>
          <a:p>
            <a:br>
              <a:rPr lang="en-US" dirty="0"/>
            </a:br>
            <a:br>
              <a:rPr lang="nl-NL" dirty="0"/>
            </a:br>
            <a:endParaRPr lang="nl-NL" dirty="0"/>
          </a:p>
        </p:txBody>
      </p:sp>
      <p:sp>
        <p:nvSpPr>
          <p:cNvPr id="4" name="Tijdelijke aanduiding voor tekst 2">
            <a:extLst>
              <a:ext uri="{FF2B5EF4-FFF2-40B4-BE49-F238E27FC236}">
                <a16:creationId xmlns:a16="http://schemas.microsoft.com/office/drawing/2014/main" id="{211981AF-7A66-CB2A-1245-5FFC6DCDF0AC}"/>
              </a:ext>
            </a:extLst>
          </p:cNvPr>
          <p:cNvSpPr>
            <a:spLocks noGrp="1"/>
          </p:cNvSpPr>
          <p:nvPr>
            <p:ph type="body" idx="1"/>
          </p:nvPr>
        </p:nvSpPr>
        <p:spPr>
          <a:xfrm>
            <a:off x="311700" y="1170297"/>
            <a:ext cx="8520600" cy="3416400"/>
          </a:xfrm>
        </p:spPr>
        <p:txBody>
          <a:bodyPr/>
          <a:lstStyle/>
          <a:p>
            <a:pPr marL="139700" indent="0" fontAlgn="base">
              <a:buNone/>
            </a:pPr>
            <a:r>
              <a:rPr lang="nl-NL" b="0" dirty="0">
                <a:solidFill>
                  <a:srgbClr val="000000"/>
                </a:solidFill>
              </a:rPr>
              <a:t>In de video werd een model geïntroduceerd voor kort cyclisch werken. Dit model bestaat uit vier stappen: </a:t>
            </a:r>
            <a:r>
              <a:rPr lang="nl-NL" dirty="0">
                <a:solidFill>
                  <a:srgbClr val="000000"/>
                </a:solidFill>
              </a:rPr>
              <a:t>aanname, experiment, meten, leren.</a:t>
            </a:r>
            <a:r>
              <a:rPr lang="nl-NL" b="0" dirty="0">
                <a:solidFill>
                  <a:srgbClr val="000000"/>
                </a:solidFill>
              </a:rPr>
              <a:t> We kiezen een activiteit en gaan dit model daarop toepassen.</a:t>
            </a:r>
            <a:br>
              <a:rPr lang="en-US" dirty="0"/>
            </a:br>
            <a:endParaRPr lang="en-US"/>
          </a:p>
          <a:p>
            <a:pPr marL="482600" indent="-342900">
              <a:lnSpc>
                <a:spcPct val="114999"/>
              </a:lnSpc>
              <a:buAutoNum type="arabicPeriod"/>
            </a:pPr>
            <a:r>
              <a:rPr lang="nl-NL" b="0" dirty="0">
                <a:solidFill>
                  <a:srgbClr val="000000"/>
                </a:solidFill>
              </a:rPr>
              <a:t>Hebben we van tevoren nagedacht over de doelgroep voor deze activiteit en over de behoeften van deze groep? Wat was onze </a:t>
            </a:r>
            <a:r>
              <a:rPr lang="nl-NL" dirty="0">
                <a:solidFill>
                  <a:srgbClr val="000000"/>
                </a:solidFill>
              </a:rPr>
              <a:t>aanname </a:t>
            </a:r>
            <a:r>
              <a:rPr lang="nl-NL" b="0" dirty="0">
                <a:solidFill>
                  <a:srgbClr val="000000"/>
                </a:solidFill>
              </a:rPr>
              <a:t>daarover? </a:t>
            </a:r>
            <a:endParaRPr lang="nl-NL"/>
          </a:p>
          <a:p>
            <a:pPr marL="482600" indent="-342900">
              <a:lnSpc>
                <a:spcPct val="114999"/>
              </a:lnSpc>
              <a:buAutoNum type="arabicPeriod"/>
            </a:pPr>
            <a:endParaRPr lang="nl-NL" b="0" dirty="0">
              <a:solidFill>
                <a:srgbClr val="000000"/>
              </a:solidFill>
            </a:endParaRPr>
          </a:p>
          <a:p>
            <a:pPr marL="482600" indent="-342900">
              <a:lnSpc>
                <a:spcPct val="114999"/>
              </a:lnSpc>
              <a:buAutoNum type="arabicPeriod"/>
            </a:pPr>
            <a:r>
              <a:rPr lang="nl-NL" b="0" dirty="0">
                <a:solidFill>
                  <a:srgbClr val="000000"/>
                </a:solidFill>
              </a:rPr>
              <a:t>Was onze activiteit bedoeld als een eenmalig </a:t>
            </a:r>
            <a:r>
              <a:rPr lang="nl-NL" dirty="0">
                <a:solidFill>
                  <a:srgbClr val="000000"/>
                </a:solidFill>
              </a:rPr>
              <a:t>experiment </a:t>
            </a:r>
            <a:r>
              <a:rPr lang="nl-NL" b="0" dirty="0">
                <a:solidFill>
                  <a:srgbClr val="000000"/>
                </a:solidFill>
              </a:rPr>
              <a:t>of hebben we een plan gemaakt met een veel langere looptijd? Als dat laatste het geval is, wat was onze afweging om het zo aan te pakken? </a:t>
            </a:r>
          </a:p>
          <a:p>
            <a:pPr marL="482600" indent="-342900">
              <a:lnSpc>
                <a:spcPct val="114999"/>
              </a:lnSpc>
              <a:buAutoNum type="arabicPeriod"/>
            </a:pPr>
            <a:endParaRPr lang="nl-NL" b="0" dirty="0">
              <a:solidFill>
                <a:srgbClr val="000000"/>
              </a:solidFill>
            </a:endParaRPr>
          </a:p>
          <a:p>
            <a:pPr marL="482600" indent="-342900">
              <a:lnSpc>
                <a:spcPct val="114999"/>
              </a:lnSpc>
              <a:buAutoNum type="arabicPeriod"/>
            </a:pPr>
            <a:r>
              <a:rPr lang="nl-NL" b="0" dirty="0">
                <a:solidFill>
                  <a:srgbClr val="000000"/>
                </a:solidFill>
              </a:rPr>
              <a:t>Hebben we tijdens of na de activiteit iets ge</a:t>
            </a:r>
            <a:r>
              <a:rPr lang="nl-NL" dirty="0">
                <a:solidFill>
                  <a:srgbClr val="000000"/>
                </a:solidFill>
              </a:rPr>
              <a:t>meten</a:t>
            </a:r>
            <a:r>
              <a:rPr lang="nl-NL" b="0" dirty="0">
                <a:solidFill>
                  <a:srgbClr val="000000"/>
                </a:solidFill>
              </a:rPr>
              <a:t> bij de deelnemers, bijvoorbeeld door het stellen van evaluatievragen? Weten we hoe de deelnemers deze activiteit hebben ervaren en gewaardeerd? </a:t>
            </a:r>
            <a:endParaRPr lang="nl-NL" b="0" dirty="0">
              <a:solidFill>
                <a:srgbClr val="000000"/>
              </a:solidFill>
              <a:latin typeface="Calibri" panose="020F0502020204030204" pitchFamily="34" charset="0"/>
              <a:cs typeface="Calibri" panose="020F0502020204030204" pitchFamily="34" charset="0"/>
            </a:endParaRPr>
          </a:p>
          <a:p>
            <a:pPr marL="482600" indent="-342900">
              <a:lnSpc>
                <a:spcPct val="114999"/>
              </a:lnSpc>
              <a:buAutoNum type="arabicPeriod"/>
            </a:pPr>
            <a:endParaRPr lang="nl-NL" b="0" dirty="0">
              <a:solidFill>
                <a:srgbClr val="000000"/>
              </a:solidFill>
            </a:endParaRPr>
          </a:p>
          <a:p>
            <a:pPr marL="482600" indent="-342900">
              <a:lnSpc>
                <a:spcPct val="114999"/>
              </a:lnSpc>
              <a:buAutoNum type="arabicPeriod"/>
            </a:pPr>
            <a:r>
              <a:rPr lang="nl-NL" b="0" dirty="0">
                <a:solidFill>
                  <a:srgbClr val="000000"/>
                </a:solidFill>
              </a:rPr>
              <a:t>Hebben we iets kunnen </a:t>
            </a:r>
            <a:r>
              <a:rPr lang="nl-NL" dirty="0">
                <a:solidFill>
                  <a:srgbClr val="000000"/>
                </a:solidFill>
              </a:rPr>
              <a:t>leren</a:t>
            </a:r>
            <a:r>
              <a:rPr lang="nl-NL" b="0" dirty="0">
                <a:solidFill>
                  <a:srgbClr val="000000"/>
                </a:solidFill>
              </a:rPr>
              <a:t> van de vorige stap? Zo ja, wat betekent dat voor onze aanname over de doelgroep en voor toekomstige activiteiten daarvoor? </a:t>
            </a:r>
            <a:endParaRPr lang="nl-NL" b="0">
              <a:solidFill>
                <a:srgbClr val="000000"/>
              </a:solidFill>
              <a:latin typeface="Calibri" panose="020F0502020204030204" pitchFamily="34" charset="0"/>
              <a:cs typeface="Calibri" panose="020F0502020204030204" pitchFamily="34" charset="0"/>
            </a:endParaRPr>
          </a:p>
          <a:p>
            <a:pPr>
              <a:lnSpc>
                <a:spcPct val="114999"/>
              </a:lnSpc>
              <a:buAutoNum type="arabicPeriod"/>
            </a:pPr>
            <a:endParaRPr lang="nl-NL" b="0" dirty="0">
              <a:solidFill>
                <a:srgbClr val="000000"/>
              </a:solidFill>
            </a:endParaRPr>
          </a:p>
          <a:p>
            <a:pPr>
              <a:lnSpc>
                <a:spcPct val="114999"/>
              </a:lnSpc>
              <a:spcBef>
                <a:spcPts val="0"/>
              </a:spcBef>
              <a:spcAft>
                <a:spcPts val="0"/>
              </a:spcAf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21320467"/>
      </p:ext>
    </p:extLst>
  </p:cSld>
  <p:clrMapOvr>
    <a:masterClrMapping/>
  </p:clrMapOvr>
</p:sld>
</file>

<file path=ppt/theme/theme1.xml><?xml version="1.0" encoding="utf-8"?>
<a:theme xmlns:a="http://schemas.openxmlformats.org/drawingml/2006/main" name="Hoofdthema - Leren Pionieren">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64089CF0ED87C40BBD03D80C7C831B6" ma:contentTypeVersion="12" ma:contentTypeDescription="Een nieuw document maken." ma:contentTypeScope="" ma:versionID="be451f68033009a4d82f6248905bd164">
  <xsd:schema xmlns:xsd="http://www.w3.org/2001/XMLSchema" xmlns:xs="http://www.w3.org/2001/XMLSchema" xmlns:p="http://schemas.microsoft.com/office/2006/metadata/properties" xmlns:ns2="f1dc3472-35d9-499d-94fe-2d28f1a8ebfc" xmlns:ns3="a6f49c8e-8eab-4191-a29d-1b6b7ac3f899" targetNamespace="http://schemas.microsoft.com/office/2006/metadata/properties" ma:root="true" ma:fieldsID="df62d3b80303340fad07b2e2a43fe33a" ns2:_="" ns3:_="">
    <xsd:import namespace="f1dc3472-35d9-499d-94fe-2d28f1a8ebfc"/>
    <xsd:import namespace="a6f49c8e-8eab-4191-a29d-1b6b7ac3f89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dc3472-35d9-499d-94fe-2d28f1a8eb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Location" ma:index="16" nillable="true" ma:displayName="Loca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Afbeeldingtags" ma:readOnly="false" ma:fieldId="{5cf76f15-5ced-4ddc-b409-7134ff3c332f}" ma:taxonomyMulti="true" ma:sspId="56b64be9-ece9-448a-b811-6afe781e82f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6f49c8e-8eab-4191-a29d-1b6b7ac3f899"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7876032f-24a4-4176-a40e-6a9ce10e00c9}" ma:internalName="TaxCatchAll" ma:showField="CatchAllData" ma:web="a6f49c8e-8eab-4191-a29d-1b6b7ac3f89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1dc3472-35d9-499d-94fe-2d28f1a8ebfc">
      <Terms xmlns="http://schemas.microsoft.com/office/infopath/2007/PartnerControls"/>
    </lcf76f155ced4ddcb4097134ff3c332f>
    <TaxCatchAll xmlns="a6f49c8e-8eab-4191-a29d-1b6b7ac3f899" xsi:nil="true"/>
  </documentManagement>
</p:properties>
</file>

<file path=customXml/itemProps1.xml><?xml version="1.0" encoding="utf-8"?>
<ds:datastoreItem xmlns:ds="http://schemas.openxmlformats.org/officeDocument/2006/customXml" ds:itemID="{9C21FD7D-A29A-45B2-9D45-C4583395A3B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1dc3472-35d9-499d-94fe-2d28f1a8ebfc"/>
    <ds:schemaRef ds:uri="a6f49c8e-8eab-4191-a29d-1b6b7ac3f89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0FA0369-0EFC-47B0-906E-3A4F7FC37A6D}">
  <ds:schemaRefs>
    <ds:schemaRef ds:uri="http://schemas.microsoft.com/sharepoint/v3/contenttype/forms"/>
  </ds:schemaRefs>
</ds:datastoreItem>
</file>

<file path=customXml/itemProps3.xml><?xml version="1.0" encoding="utf-8"?>
<ds:datastoreItem xmlns:ds="http://schemas.openxmlformats.org/officeDocument/2006/customXml" ds:itemID="{B4DEAF74-45EA-4C11-ADF1-89608DC32CBB}">
  <ds:schemaRefs>
    <ds:schemaRef ds:uri="http://schemas.microsoft.com/office/2006/metadata/properties"/>
    <ds:schemaRef ds:uri="http://schemas.microsoft.com/office/infopath/2007/PartnerControls"/>
    <ds:schemaRef ds:uri="f1dc3472-35d9-499d-94fe-2d28f1a8ebfc"/>
    <ds:schemaRef ds:uri="a6f49c8e-8eab-4191-a29d-1b6b7ac3f899"/>
  </ds:schemaRefs>
</ds:datastoreItem>
</file>

<file path=docProps/app.xml><?xml version="1.0" encoding="utf-8"?>
<Properties xmlns="http://schemas.openxmlformats.org/officeDocument/2006/extended-properties" xmlns:vt="http://schemas.openxmlformats.org/officeDocument/2006/docPropsVTypes">
  <TotalTime>1815</TotalTime>
  <Words>180</Words>
  <Application>Microsoft Office PowerPoint</Application>
  <PresentationFormat>On-screen Show (16:9)</PresentationFormat>
  <Paragraphs>24</Paragraphs>
  <Slides>10</Slides>
  <Notes>0</Notes>
  <HiddenSlides>0</HiddenSlides>
  <MMClips>2</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Hoofdthema - Leren Pionieren</vt:lpstr>
      <vt:lpstr>Haalbare Missie</vt:lpstr>
      <vt:lpstr>Oriëntatie 1:  Leren van samen formuleren</vt:lpstr>
      <vt:lpstr>Oriëntatie 2:  Leren van samen evalueren</vt:lpstr>
      <vt:lpstr>Kompas 1 Op pioniersreis met Paulus en Timoteüs</vt:lpstr>
      <vt:lpstr>Kompas 2 Een stap terug voor een betere sprong </vt:lpstr>
      <vt:lpstr>Kompas 2 Een stap terug voor een betere sprong </vt:lpstr>
      <vt:lpstr>Reisgidsvideo Haalbare missie</vt:lpstr>
      <vt:lpstr>Reisgids 1 Een plan opstellen   </vt:lpstr>
      <vt:lpstr>Reisgids 2 Kort cyclisch werken     </vt:lpstr>
      <vt:lpstr>Route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cp:lastModifiedBy>Edwin van Rijnsoever</cp:lastModifiedBy>
  <cp:revision>190</cp:revision>
  <dcterms:modified xsi:type="dcterms:W3CDTF">2025-01-09T12:27:09Z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0x010100664089CF0ED87C40BBD03D80C7C831B6</vt:lpwstr>
  </property>
  <property fmtid="{D5CDD505-2E9C-101B-9397-08002B2CF9AE}" pid="3" name="MediaServiceImageTags">
    <vt:lpwstr/>
  </property>
</Properties>
</file>