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7"/>
  </p:notesMasterIdLst>
  <p:sldIdLst>
    <p:sldId id="256" r:id="rId5"/>
    <p:sldId id="257" r:id="rId6"/>
    <p:sldId id="258" r:id="rId7"/>
    <p:sldId id="259" r:id="rId8"/>
    <p:sldId id="260" r:id="rId9"/>
    <p:sldId id="264" r:id="rId10"/>
    <p:sldId id="261" r:id="rId11"/>
    <p:sldId id="269" r:id="rId12"/>
    <p:sldId id="268" r:id="rId13"/>
    <p:sldId id="263" r:id="rId14"/>
    <p:sldId id="270" r:id="rId15"/>
    <p:sldId id="266"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8" roundtripDataSignature="AMtx7miIAqmQgJ6mM4iXUp9FTW1dHc0/f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FC722F-A61F-8EF4-E9BF-61E1491C0CF3}" v="221" dt="2026-03-30T19:29:57.487"/>
    <p1510:client id="{A592506D-151A-0A46-9A45-695E02718218}" v="75" dt="2026-03-30T19:45:52.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customschemas.google.com/relationships/presentationmetadata" Target="meta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5dba30e74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25dba30e74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d13e574ef8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g2d13e574ef8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a:extLst>
            <a:ext uri="{FF2B5EF4-FFF2-40B4-BE49-F238E27FC236}">
              <a16:creationId xmlns:a16="http://schemas.microsoft.com/office/drawing/2014/main" id="{5525F207-D4D2-4F9E-E183-2F2D28C11279}"/>
            </a:ext>
          </a:extLst>
        </p:cNvPr>
        <p:cNvGrpSpPr/>
        <p:nvPr/>
      </p:nvGrpSpPr>
      <p:grpSpPr>
        <a:xfrm>
          <a:off x="0" y="0"/>
          <a:ext cx="0" cy="0"/>
          <a:chOff x="0" y="0"/>
          <a:chExt cx="0" cy="0"/>
        </a:xfrm>
      </p:grpSpPr>
      <p:sp>
        <p:nvSpPr>
          <p:cNvPr id="439" name="Google Shape;439;g2d13e574ef8_0_31:notes">
            <a:extLst>
              <a:ext uri="{FF2B5EF4-FFF2-40B4-BE49-F238E27FC236}">
                <a16:creationId xmlns:a16="http://schemas.microsoft.com/office/drawing/2014/main" id="{5501DD2F-3BFE-21B5-2787-4DA2477119B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g2d13e574ef8_0_31:notes">
            <a:extLst>
              <a:ext uri="{FF2B5EF4-FFF2-40B4-BE49-F238E27FC236}">
                <a16:creationId xmlns:a16="http://schemas.microsoft.com/office/drawing/2014/main" id="{58E8439A-2F25-AC3F-9A59-28B7FCF6F34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5890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dc3025662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2dc3025662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d13e574ef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2d13e574ef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d13e574ef8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2d13e574ef8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d13e574ef8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2d13e574ef8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a:extLst>
            <a:ext uri="{FF2B5EF4-FFF2-40B4-BE49-F238E27FC236}">
              <a16:creationId xmlns:a16="http://schemas.microsoft.com/office/drawing/2014/main" id="{58281129-CD0A-9EB8-BEAC-EB300E1F1DB8}"/>
            </a:ext>
          </a:extLst>
        </p:cNvPr>
        <p:cNvGrpSpPr/>
        <p:nvPr/>
      </p:nvGrpSpPr>
      <p:grpSpPr>
        <a:xfrm>
          <a:off x="0" y="0"/>
          <a:ext cx="0" cy="0"/>
          <a:chOff x="0" y="0"/>
          <a:chExt cx="0" cy="0"/>
        </a:xfrm>
      </p:grpSpPr>
      <p:sp>
        <p:nvSpPr>
          <p:cNvPr id="414" name="Google Shape;414;g2d13e574ef8_0_15:notes">
            <a:extLst>
              <a:ext uri="{FF2B5EF4-FFF2-40B4-BE49-F238E27FC236}">
                <a16:creationId xmlns:a16="http://schemas.microsoft.com/office/drawing/2014/main" id="{0A427B22-6039-BCB9-FCCA-CE464A27DD9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2d13e574ef8_0_15:notes">
            <a:extLst>
              <a:ext uri="{FF2B5EF4-FFF2-40B4-BE49-F238E27FC236}">
                <a16:creationId xmlns:a16="http://schemas.microsoft.com/office/drawing/2014/main" id="{8B65AD04-C40E-1925-F9B9-D0F66BE73D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4620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A4075B59-FAF0-2132-A816-37B288F17E3D}"/>
            </a:ext>
          </a:extLst>
        </p:cNvPr>
        <p:cNvGrpSpPr/>
        <p:nvPr/>
      </p:nvGrpSpPr>
      <p:grpSpPr>
        <a:xfrm>
          <a:off x="0" y="0"/>
          <a:ext cx="0" cy="0"/>
          <a:chOff x="0" y="0"/>
          <a:chExt cx="0" cy="0"/>
        </a:xfrm>
      </p:grpSpPr>
      <p:sp>
        <p:nvSpPr>
          <p:cNvPr id="388" name="Google Shape;388;p3:notes">
            <a:extLst>
              <a:ext uri="{FF2B5EF4-FFF2-40B4-BE49-F238E27FC236}">
                <a16:creationId xmlns:a16="http://schemas.microsoft.com/office/drawing/2014/main" id="{520236AD-D50B-D37E-CB80-2F9716AB63E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notes">
            <a:extLst>
              <a:ext uri="{FF2B5EF4-FFF2-40B4-BE49-F238E27FC236}">
                <a16:creationId xmlns:a16="http://schemas.microsoft.com/office/drawing/2014/main" id="{848FBE61-1FFE-618B-C18A-9C9FA48EABA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07385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fbeelding">
  <p:cSld name="Afbeelding">
    <p:spTree>
      <p:nvGrpSpPr>
        <p:cNvPr id="1" name="Shape 36"/>
        <p:cNvGrpSpPr/>
        <p:nvPr/>
      </p:nvGrpSpPr>
      <p:grpSpPr>
        <a:xfrm>
          <a:off x="0" y="0"/>
          <a:ext cx="0" cy="0"/>
          <a:chOff x="0" y="0"/>
          <a:chExt cx="0" cy="0"/>
        </a:xfrm>
      </p:grpSpPr>
      <p:sp>
        <p:nvSpPr>
          <p:cNvPr id="37" name="Google Shape;37;p13"/>
          <p:cNvSpPr>
            <a:spLocks noGrp="1"/>
          </p:cNvSpPr>
          <p:nvPr>
            <p:ph type="pic" idx="2"/>
          </p:nvPr>
        </p:nvSpPr>
        <p:spPr>
          <a:xfrm>
            <a:off x="-14158" y="0"/>
            <a:ext cx="12206157" cy="6858000"/>
          </a:xfrm>
          <a:prstGeom prst="rect">
            <a:avLst/>
          </a:prstGeom>
          <a:solidFill>
            <a:srgbClr val="F2F2F2"/>
          </a:solidFill>
          <a:ln>
            <a:noFill/>
          </a:ln>
        </p:spPr>
        <p:txBody>
          <a:bodyPr/>
          <a:lstStyle/>
          <a:p>
            <a:endParaRPr lang="nl-NL"/>
          </a:p>
        </p:txBody>
      </p:sp>
      <p:sp>
        <p:nvSpPr>
          <p:cNvPr id="38" name="Google Shape;38;p1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3"/>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 name="Google Shape;41;p13"/>
          <p:cNvGrpSpPr/>
          <p:nvPr/>
        </p:nvGrpSpPr>
        <p:grpSpPr>
          <a:xfrm>
            <a:off x="-3786437" y="0"/>
            <a:ext cx="3693386" cy="5270646"/>
            <a:chOff x="-3786437" y="0"/>
            <a:chExt cx="3693386" cy="5270646"/>
          </a:xfrm>
        </p:grpSpPr>
        <p:sp>
          <p:nvSpPr>
            <p:cNvPr id="42" name="Google Shape;42;p13"/>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43" name="Google Shape;43;p13"/>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44" name="Google Shape;44;p13"/>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45" name="Google Shape;45;p13"/>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46" name="Google Shape;46;p13"/>
            <p:cNvGrpSpPr/>
            <p:nvPr/>
          </p:nvGrpSpPr>
          <p:grpSpPr>
            <a:xfrm>
              <a:off x="-3316179" y="1231351"/>
              <a:ext cx="294789" cy="346676"/>
              <a:chOff x="14466489" y="1001522"/>
              <a:chExt cx="290627" cy="341782"/>
            </a:xfrm>
          </p:grpSpPr>
          <p:sp>
            <p:nvSpPr>
              <p:cNvPr id="47" name="Google Shape;47;p13"/>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48" name="Google Shape;48;p13"/>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49" name="Google Shape;49;p13"/>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50" name="Google Shape;50;p13"/>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51" name="Google Shape;51;p13"/>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52" name="Google Shape;52;p13"/>
              <p:cNvCxnSpPr>
                <a:stCxn id="50"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53" name="Google Shape;53;p13"/>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54" name="Google Shape;54;p13"/>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55" name="Google Shape;55;p13"/>
            <p:cNvGrpSpPr/>
            <p:nvPr/>
          </p:nvGrpSpPr>
          <p:grpSpPr>
            <a:xfrm>
              <a:off x="-3311319" y="2164285"/>
              <a:ext cx="825500" cy="209550"/>
              <a:chOff x="13504624" y="2482850"/>
              <a:chExt cx="825500" cy="209550"/>
            </a:xfrm>
          </p:grpSpPr>
          <p:sp>
            <p:nvSpPr>
              <p:cNvPr id="56" name="Google Shape;56;p13"/>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57" name="Google Shape;57;p13"/>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58" name="Google Shape;58;p13"/>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59" name="Google Shape;59;p13"/>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60" name="Google Shape;60;p13"/>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61" name="Google Shape;61;p13"/>
            <p:cNvGrpSpPr/>
            <p:nvPr/>
          </p:nvGrpSpPr>
          <p:grpSpPr>
            <a:xfrm>
              <a:off x="-3408294" y="3643742"/>
              <a:ext cx="622283" cy="612920"/>
              <a:chOff x="12617641" y="3403239"/>
              <a:chExt cx="752963" cy="741634"/>
            </a:xfrm>
          </p:grpSpPr>
          <p:grpSp>
            <p:nvGrpSpPr>
              <p:cNvPr id="62" name="Google Shape;62;p13"/>
              <p:cNvGrpSpPr/>
              <p:nvPr/>
            </p:nvGrpSpPr>
            <p:grpSpPr>
              <a:xfrm>
                <a:off x="12771530" y="3403239"/>
                <a:ext cx="467176" cy="448491"/>
                <a:chOff x="12782157" y="3403239"/>
                <a:chExt cx="467176" cy="448491"/>
              </a:xfrm>
            </p:grpSpPr>
            <p:grpSp>
              <p:nvGrpSpPr>
                <p:cNvPr id="63" name="Google Shape;63;p13"/>
                <p:cNvGrpSpPr/>
                <p:nvPr/>
              </p:nvGrpSpPr>
              <p:grpSpPr>
                <a:xfrm>
                  <a:off x="12782157" y="3403239"/>
                  <a:ext cx="412976" cy="396132"/>
                  <a:chOff x="13554906" y="3320109"/>
                  <a:chExt cx="443917" cy="425811"/>
                </a:xfrm>
              </p:grpSpPr>
              <p:grpSp>
                <p:nvGrpSpPr>
                  <p:cNvPr id="64" name="Google Shape;64;p13"/>
                  <p:cNvGrpSpPr/>
                  <p:nvPr/>
                </p:nvGrpSpPr>
                <p:grpSpPr>
                  <a:xfrm>
                    <a:off x="13554906" y="3320109"/>
                    <a:ext cx="443917" cy="425811"/>
                    <a:chOff x="12909684" y="1276143"/>
                    <a:chExt cx="443917" cy="425811"/>
                  </a:xfrm>
                </p:grpSpPr>
                <p:sp>
                  <p:nvSpPr>
                    <p:cNvPr id="65" name="Google Shape;65;p13"/>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6" name="Google Shape;66;p13"/>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67" name="Google Shape;67;p13"/>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68" name="Google Shape;68;p13"/>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69" name="Google Shape;69;p13"/>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70" name="Google Shape;70;p13"/>
                <p:cNvGrpSpPr/>
                <p:nvPr/>
              </p:nvGrpSpPr>
              <p:grpSpPr>
                <a:xfrm>
                  <a:off x="13103513" y="3705268"/>
                  <a:ext cx="145820" cy="146462"/>
                  <a:chOff x="13096169" y="3602278"/>
                  <a:chExt cx="145820" cy="146462"/>
                </a:xfrm>
              </p:grpSpPr>
              <p:sp>
                <p:nvSpPr>
                  <p:cNvPr id="71" name="Google Shape;71;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2" name="Google Shape;72;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3" name="Google Shape;73;p13"/>
                <p:cNvGrpSpPr/>
                <p:nvPr/>
              </p:nvGrpSpPr>
              <p:grpSpPr>
                <a:xfrm rot="10800000">
                  <a:off x="13061402" y="3665637"/>
                  <a:ext cx="145820" cy="146462"/>
                  <a:chOff x="13096169" y="3602278"/>
                  <a:chExt cx="145820" cy="146462"/>
                </a:xfrm>
              </p:grpSpPr>
              <p:sp>
                <p:nvSpPr>
                  <p:cNvPr id="74" name="Google Shape;74;p13"/>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75" name="Google Shape;75;p13"/>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76" name="Google Shape;76;p13"/>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77" name="Google Shape;77;p13"/>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78" name="Google Shape;78;p13"/>
            <p:cNvGrpSpPr/>
            <p:nvPr/>
          </p:nvGrpSpPr>
          <p:grpSpPr>
            <a:xfrm>
              <a:off x="-376736" y="4271597"/>
              <a:ext cx="283685" cy="283685"/>
              <a:chOff x="-510741" y="5913713"/>
              <a:chExt cx="267555" cy="267555"/>
            </a:xfrm>
          </p:grpSpPr>
          <p:sp>
            <p:nvSpPr>
              <p:cNvPr id="79" name="Google Shape;79;p13"/>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80" name="Google Shape;80;p13"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kst + afbeelding (L)">
  <p:cSld name="Tekst + afbeelding (L)">
    <p:spTree>
      <p:nvGrpSpPr>
        <p:cNvPr id="1" name="Shape 81"/>
        <p:cNvGrpSpPr/>
        <p:nvPr/>
      </p:nvGrpSpPr>
      <p:grpSpPr>
        <a:xfrm>
          <a:off x="0" y="0"/>
          <a:ext cx="0" cy="0"/>
          <a:chOff x="0" y="0"/>
          <a:chExt cx="0" cy="0"/>
        </a:xfrm>
      </p:grpSpPr>
      <p:sp>
        <p:nvSpPr>
          <p:cNvPr id="82" name="Google Shape;82;p11"/>
          <p:cNvSpPr>
            <a:spLocks noGrp="1"/>
          </p:cNvSpPr>
          <p:nvPr>
            <p:ph type="pic" idx="2"/>
          </p:nvPr>
        </p:nvSpPr>
        <p:spPr>
          <a:xfrm>
            <a:off x="615950" y="609600"/>
            <a:ext cx="10952162" cy="5627688"/>
          </a:xfrm>
          <a:prstGeom prst="rect">
            <a:avLst/>
          </a:prstGeom>
          <a:solidFill>
            <a:srgbClr val="F2F2F2"/>
          </a:solidFill>
          <a:ln>
            <a:noFill/>
          </a:ln>
        </p:spPr>
        <p:txBody>
          <a:bodyPr/>
          <a:lstStyle/>
          <a:p>
            <a:endParaRPr lang="nl-NL"/>
          </a:p>
        </p:txBody>
      </p:sp>
      <p:sp>
        <p:nvSpPr>
          <p:cNvPr id="83" name="Google Shape;83;p11"/>
          <p:cNvSpPr txBox="1">
            <a:spLocks noGrp="1"/>
          </p:cNvSpPr>
          <p:nvPr>
            <p:ph type="body" idx="1"/>
          </p:nvPr>
        </p:nvSpPr>
        <p:spPr>
          <a:xfrm>
            <a:off x="1221581" y="4622800"/>
            <a:ext cx="9740900" cy="1003300"/>
          </a:xfrm>
          <a:prstGeom prst="rect">
            <a:avLst/>
          </a:prstGeom>
          <a:solidFill>
            <a:schemeClr val="accent1"/>
          </a:solidFill>
          <a:ln>
            <a:noFill/>
          </a:ln>
        </p:spPr>
        <p:txBody>
          <a:bodyPr spcFirstLastPara="1" wrap="square" lIns="0" tIns="0" rIns="0" bIns="0" anchor="ctr" anchorCtr="0">
            <a:noAutofit/>
          </a:bodyPr>
          <a:lstStyle>
            <a:lvl1pPr marL="457200" lvl="0" indent="-228600" algn="ctr">
              <a:lnSpc>
                <a:spcPct val="128000"/>
              </a:lnSpc>
              <a:spcBef>
                <a:spcPts val="0"/>
              </a:spcBef>
              <a:spcAft>
                <a:spcPts val="0"/>
              </a:spcAft>
              <a:buSzPts val="3000"/>
              <a:buFont typeface="Arial"/>
              <a:buNone/>
              <a:defRPr sz="30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84" name="Google Shape;84;p11"/>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1"/>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1"/>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7" name="Google Shape;87;p11"/>
          <p:cNvGrpSpPr/>
          <p:nvPr/>
        </p:nvGrpSpPr>
        <p:grpSpPr>
          <a:xfrm>
            <a:off x="12377595" y="0"/>
            <a:ext cx="3693386" cy="5270646"/>
            <a:chOff x="-3786437" y="0"/>
            <a:chExt cx="3693386" cy="5270646"/>
          </a:xfrm>
        </p:grpSpPr>
        <p:sp>
          <p:nvSpPr>
            <p:cNvPr id="88" name="Google Shape;88;p11"/>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89" name="Google Shape;89;p11"/>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90" name="Google Shape;90;p11"/>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91" name="Google Shape;91;p11"/>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92" name="Google Shape;92;p11"/>
            <p:cNvGrpSpPr/>
            <p:nvPr/>
          </p:nvGrpSpPr>
          <p:grpSpPr>
            <a:xfrm>
              <a:off x="-3316179" y="1231351"/>
              <a:ext cx="294789" cy="346676"/>
              <a:chOff x="14466489" y="1001522"/>
              <a:chExt cx="290627" cy="341782"/>
            </a:xfrm>
          </p:grpSpPr>
          <p:sp>
            <p:nvSpPr>
              <p:cNvPr id="93" name="Google Shape;93;p11"/>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94" name="Google Shape;94;p11"/>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5" name="Google Shape;95;p11"/>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96" name="Google Shape;96;p11"/>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97" name="Google Shape;97;p11"/>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98" name="Google Shape;98;p11"/>
              <p:cNvCxnSpPr>
                <a:stCxn id="96"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99" name="Google Shape;99;p11"/>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00" name="Google Shape;100;p11"/>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01" name="Google Shape;101;p11"/>
            <p:cNvGrpSpPr/>
            <p:nvPr/>
          </p:nvGrpSpPr>
          <p:grpSpPr>
            <a:xfrm>
              <a:off x="-3311319" y="2164285"/>
              <a:ext cx="825500" cy="209550"/>
              <a:chOff x="13504624" y="2482850"/>
              <a:chExt cx="825500" cy="209550"/>
            </a:xfrm>
          </p:grpSpPr>
          <p:sp>
            <p:nvSpPr>
              <p:cNvPr id="102" name="Google Shape;102;p11"/>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03" name="Google Shape;103;p11"/>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04" name="Google Shape;104;p11"/>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05" name="Google Shape;105;p11"/>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06" name="Google Shape;106;p11"/>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07" name="Google Shape;107;p11"/>
            <p:cNvGrpSpPr/>
            <p:nvPr/>
          </p:nvGrpSpPr>
          <p:grpSpPr>
            <a:xfrm>
              <a:off x="-3408294" y="3643742"/>
              <a:ext cx="622283" cy="612920"/>
              <a:chOff x="12617641" y="3403239"/>
              <a:chExt cx="752963" cy="741634"/>
            </a:xfrm>
          </p:grpSpPr>
          <p:grpSp>
            <p:nvGrpSpPr>
              <p:cNvPr id="108" name="Google Shape;108;p11"/>
              <p:cNvGrpSpPr/>
              <p:nvPr/>
            </p:nvGrpSpPr>
            <p:grpSpPr>
              <a:xfrm>
                <a:off x="12771530" y="3403239"/>
                <a:ext cx="467176" cy="448491"/>
                <a:chOff x="12782157" y="3403239"/>
                <a:chExt cx="467176" cy="448491"/>
              </a:xfrm>
            </p:grpSpPr>
            <p:grpSp>
              <p:nvGrpSpPr>
                <p:cNvPr id="109" name="Google Shape;109;p11"/>
                <p:cNvGrpSpPr/>
                <p:nvPr/>
              </p:nvGrpSpPr>
              <p:grpSpPr>
                <a:xfrm>
                  <a:off x="12782157" y="3403239"/>
                  <a:ext cx="412976" cy="396132"/>
                  <a:chOff x="13554906" y="3320109"/>
                  <a:chExt cx="443917" cy="425811"/>
                </a:xfrm>
              </p:grpSpPr>
              <p:grpSp>
                <p:nvGrpSpPr>
                  <p:cNvPr id="110" name="Google Shape;110;p11"/>
                  <p:cNvGrpSpPr/>
                  <p:nvPr/>
                </p:nvGrpSpPr>
                <p:grpSpPr>
                  <a:xfrm>
                    <a:off x="13554906" y="3320109"/>
                    <a:ext cx="443917" cy="425811"/>
                    <a:chOff x="12909684" y="1276143"/>
                    <a:chExt cx="443917" cy="425811"/>
                  </a:xfrm>
                </p:grpSpPr>
                <p:sp>
                  <p:nvSpPr>
                    <p:cNvPr id="111" name="Google Shape;111;p11"/>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2" name="Google Shape;112;p11"/>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13" name="Google Shape;113;p11"/>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14" name="Google Shape;114;p11"/>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15" name="Google Shape;115;p11"/>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16" name="Google Shape;116;p11"/>
                <p:cNvGrpSpPr/>
                <p:nvPr/>
              </p:nvGrpSpPr>
              <p:grpSpPr>
                <a:xfrm>
                  <a:off x="13103513" y="3705268"/>
                  <a:ext cx="145820" cy="146462"/>
                  <a:chOff x="13096169" y="3602278"/>
                  <a:chExt cx="145820" cy="146462"/>
                </a:xfrm>
              </p:grpSpPr>
              <p:sp>
                <p:nvSpPr>
                  <p:cNvPr id="117" name="Google Shape;117;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18" name="Google Shape;118;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19" name="Google Shape;119;p11"/>
                <p:cNvGrpSpPr/>
                <p:nvPr/>
              </p:nvGrpSpPr>
              <p:grpSpPr>
                <a:xfrm rot="10800000">
                  <a:off x="13061402" y="3665637"/>
                  <a:ext cx="145820" cy="146462"/>
                  <a:chOff x="13096169" y="3602278"/>
                  <a:chExt cx="145820" cy="146462"/>
                </a:xfrm>
              </p:grpSpPr>
              <p:sp>
                <p:nvSpPr>
                  <p:cNvPr id="120" name="Google Shape;120;p11"/>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21" name="Google Shape;121;p11"/>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22" name="Google Shape;122;p11"/>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23" name="Google Shape;123;p11"/>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24" name="Google Shape;124;p11"/>
            <p:cNvGrpSpPr/>
            <p:nvPr/>
          </p:nvGrpSpPr>
          <p:grpSpPr>
            <a:xfrm>
              <a:off x="-376736" y="4271597"/>
              <a:ext cx="283685" cy="283685"/>
              <a:chOff x="-510741" y="5913713"/>
              <a:chExt cx="267555" cy="267555"/>
            </a:xfrm>
          </p:grpSpPr>
          <p:sp>
            <p:nvSpPr>
              <p:cNvPr id="125" name="Google Shape;125;p11"/>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26" name="Google Shape;126;p11"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50"/>
                                        <p:tgtEl>
                                          <p:spTgt spid="82"/>
                                        </p:tgtEl>
                                      </p:cBhvr>
                                    </p:animEffect>
                                  </p:childTnLst>
                                </p:cTn>
                              </p:par>
                              <p:par>
                                <p:cTn id="8" presetID="10" presetClass="entr" presetSubtype="0" fill="hold" nodeType="withEffect">
                                  <p:stCondLst>
                                    <p:cond delay="25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kst + afbeelding (M)">
  <p:cSld name="Tekst + afbeelding (M)">
    <p:spTree>
      <p:nvGrpSpPr>
        <p:cNvPr id="1" name="Shape 127"/>
        <p:cNvGrpSpPr/>
        <p:nvPr/>
      </p:nvGrpSpPr>
      <p:grpSpPr>
        <a:xfrm>
          <a:off x="0" y="0"/>
          <a:ext cx="0" cy="0"/>
          <a:chOff x="0" y="0"/>
          <a:chExt cx="0" cy="0"/>
        </a:xfrm>
      </p:grpSpPr>
      <p:sp>
        <p:nvSpPr>
          <p:cNvPr id="128" name="Google Shape;128;p12"/>
          <p:cNvSpPr>
            <a:spLocks noGrp="1"/>
          </p:cNvSpPr>
          <p:nvPr>
            <p:ph type="pic" idx="2"/>
          </p:nvPr>
        </p:nvSpPr>
        <p:spPr>
          <a:xfrm>
            <a:off x="615950" y="609600"/>
            <a:ext cx="7194550" cy="5627688"/>
          </a:xfrm>
          <a:prstGeom prst="rect">
            <a:avLst/>
          </a:prstGeom>
          <a:solidFill>
            <a:srgbClr val="F2F2F2"/>
          </a:solidFill>
          <a:ln>
            <a:noFill/>
          </a:ln>
        </p:spPr>
        <p:txBody>
          <a:bodyPr/>
          <a:lstStyle/>
          <a:p>
            <a:endParaRPr lang="nl-NL"/>
          </a:p>
        </p:txBody>
      </p:sp>
      <p:sp>
        <p:nvSpPr>
          <p:cNvPr id="129" name="Google Shape;129;p12"/>
          <p:cNvSpPr txBox="1">
            <a:spLocks noGrp="1"/>
          </p:cNvSpPr>
          <p:nvPr>
            <p:ph type="body" idx="1"/>
          </p:nvPr>
        </p:nvSpPr>
        <p:spPr>
          <a:xfrm>
            <a:off x="7810499" y="609600"/>
            <a:ext cx="3757614" cy="5626800"/>
          </a:xfrm>
          <a:prstGeom prst="rect">
            <a:avLst/>
          </a:prstGeom>
          <a:solidFill>
            <a:schemeClr val="accent1"/>
          </a:solidFill>
          <a:ln>
            <a:noFill/>
          </a:ln>
        </p:spPr>
        <p:txBody>
          <a:bodyPr spcFirstLastPara="1" wrap="square" lIns="360000" tIns="612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30" name="Google Shape;130;p12"/>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2"/>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2"/>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3" name="Google Shape;133;p12"/>
          <p:cNvGrpSpPr/>
          <p:nvPr/>
        </p:nvGrpSpPr>
        <p:grpSpPr>
          <a:xfrm>
            <a:off x="-3786437" y="0"/>
            <a:ext cx="3693386" cy="5270646"/>
            <a:chOff x="-3786437" y="0"/>
            <a:chExt cx="3693386" cy="5270646"/>
          </a:xfrm>
        </p:grpSpPr>
        <p:sp>
          <p:nvSpPr>
            <p:cNvPr id="134" name="Google Shape;134;p12"/>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35" name="Google Shape;135;p12"/>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36" name="Google Shape;136;p12"/>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37" name="Google Shape;137;p12"/>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38" name="Google Shape;138;p12"/>
            <p:cNvGrpSpPr/>
            <p:nvPr/>
          </p:nvGrpSpPr>
          <p:grpSpPr>
            <a:xfrm>
              <a:off x="-3316179" y="1231351"/>
              <a:ext cx="294789" cy="346676"/>
              <a:chOff x="14466489" y="1001522"/>
              <a:chExt cx="290627" cy="341782"/>
            </a:xfrm>
          </p:grpSpPr>
          <p:sp>
            <p:nvSpPr>
              <p:cNvPr id="139" name="Google Shape;139;p12"/>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40" name="Google Shape;140;p12"/>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1" name="Google Shape;141;p12"/>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42" name="Google Shape;142;p12"/>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43" name="Google Shape;143;p12"/>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44" name="Google Shape;144;p12"/>
              <p:cNvCxnSpPr>
                <a:stCxn id="142"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45" name="Google Shape;145;p12"/>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46" name="Google Shape;146;p12"/>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47" name="Google Shape;147;p12"/>
            <p:cNvGrpSpPr/>
            <p:nvPr/>
          </p:nvGrpSpPr>
          <p:grpSpPr>
            <a:xfrm>
              <a:off x="-3311319" y="2164285"/>
              <a:ext cx="825500" cy="209550"/>
              <a:chOff x="13504624" y="2482850"/>
              <a:chExt cx="825500" cy="209550"/>
            </a:xfrm>
          </p:grpSpPr>
          <p:sp>
            <p:nvSpPr>
              <p:cNvPr id="148" name="Google Shape;148;p12"/>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49" name="Google Shape;149;p12"/>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50" name="Google Shape;150;p12"/>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51" name="Google Shape;151;p12"/>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52" name="Google Shape;152;p12"/>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53" name="Google Shape;153;p12"/>
            <p:cNvGrpSpPr/>
            <p:nvPr/>
          </p:nvGrpSpPr>
          <p:grpSpPr>
            <a:xfrm>
              <a:off x="-3408294" y="3643742"/>
              <a:ext cx="622283" cy="612920"/>
              <a:chOff x="12617641" y="3403239"/>
              <a:chExt cx="752963" cy="741634"/>
            </a:xfrm>
          </p:grpSpPr>
          <p:grpSp>
            <p:nvGrpSpPr>
              <p:cNvPr id="154" name="Google Shape;154;p12"/>
              <p:cNvGrpSpPr/>
              <p:nvPr/>
            </p:nvGrpSpPr>
            <p:grpSpPr>
              <a:xfrm>
                <a:off x="12771530" y="3403239"/>
                <a:ext cx="467176" cy="448491"/>
                <a:chOff x="12782157" y="3403239"/>
                <a:chExt cx="467176" cy="448491"/>
              </a:xfrm>
            </p:grpSpPr>
            <p:grpSp>
              <p:nvGrpSpPr>
                <p:cNvPr id="155" name="Google Shape;155;p12"/>
                <p:cNvGrpSpPr/>
                <p:nvPr/>
              </p:nvGrpSpPr>
              <p:grpSpPr>
                <a:xfrm>
                  <a:off x="12782157" y="3403239"/>
                  <a:ext cx="412976" cy="396132"/>
                  <a:chOff x="13554906" y="3320109"/>
                  <a:chExt cx="443917" cy="425811"/>
                </a:xfrm>
              </p:grpSpPr>
              <p:grpSp>
                <p:nvGrpSpPr>
                  <p:cNvPr id="156" name="Google Shape;156;p12"/>
                  <p:cNvGrpSpPr/>
                  <p:nvPr/>
                </p:nvGrpSpPr>
                <p:grpSpPr>
                  <a:xfrm>
                    <a:off x="13554906" y="3320109"/>
                    <a:ext cx="443917" cy="425811"/>
                    <a:chOff x="12909684" y="1276143"/>
                    <a:chExt cx="443917" cy="425811"/>
                  </a:xfrm>
                </p:grpSpPr>
                <p:sp>
                  <p:nvSpPr>
                    <p:cNvPr id="157" name="Google Shape;157;p12"/>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8" name="Google Shape;158;p12"/>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59" name="Google Shape;159;p12"/>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160" name="Google Shape;160;p12"/>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161" name="Google Shape;161;p12"/>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162" name="Google Shape;162;p12"/>
                <p:cNvGrpSpPr/>
                <p:nvPr/>
              </p:nvGrpSpPr>
              <p:grpSpPr>
                <a:xfrm>
                  <a:off x="13103513" y="3705268"/>
                  <a:ext cx="145820" cy="146462"/>
                  <a:chOff x="13096169" y="3602278"/>
                  <a:chExt cx="145820" cy="146462"/>
                </a:xfrm>
              </p:grpSpPr>
              <p:sp>
                <p:nvSpPr>
                  <p:cNvPr id="163" name="Google Shape;163;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4" name="Google Shape;164;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65" name="Google Shape;165;p12"/>
                <p:cNvGrpSpPr/>
                <p:nvPr/>
              </p:nvGrpSpPr>
              <p:grpSpPr>
                <a:xfrm rot="10800000">
                  <a:off x="13061402" y="3665637"/>
                  <a:ext cx="145820" cy="146462"/>
                  <a:chOff x="13096169" y="3602278"/>
                  <a:chExt cx="145820" cy="146462"/>
                </a:xfrm>
              </p:grpSpPr>
              <p:sp>
                <p:nvSpPr>
                  <p:cNvPr id="166" name="Google Shape;166;p12"/>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167" name="Google Shape;167;p12"/>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168" name="Google Shape;168;p12"/>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169" name="Google Shape;169;p12"/>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170" name="Google Shape;170;p12"/>
            <p:cNvGrpSpPr/>
            <p:nvPr/>
          </p:nvGrpSpPr>
          <p:grpSpPr>
            <a:xfrm>
              <a:off x="-376736" y="4271597"/>
              <a:ext cx="283685" cy="283685"/>
              <a:chOff x="-510741" y="5913713"/>
              <a:chExt cx="267555" cy="267555"/>
            </a:xfrm>
          </p:grpSpPr>
          <p:sp>
            <p:nvSpPr>
              <p:cNvPr id="171" name="Google Shape;171;p12"/>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72" name="Google Shape;172;p12"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250"/>
                                        <p:tgtEl>
                                          <p:spTgt spid="128"/>
                                        </p:tgtEl>
                                      </p:cBhvr>
                                    </p:animEffect>
                                  </p:childTnLst>
                                </p:cTn>
                              </p:par>
                              <p:par>
                                <p:cTn id="8" presetID="10" presetClass="entr" presetSubtype="0" fill="hold" nodeType="withEffect">
                                  <p:stCondLst>
                                    <p:cond delay="25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25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kst + afbeelding 2x">
  <p:cSld name="Tekst + afbeelding 2x">
    <p:spTree>
      <p:nvGrpSpPr>
        <p:cNvPr id="1" name="Shape 173"/>
        <p:cNvGrpSpPr/>
        <p:nvPr/>
      </p:nvGrpSpPr>
      <p:grpSpPr>
        <a:xfrm>
          <a:off x="0" y="0"/>
          <a:ext cx="0" cy="0"/>
          <a:chOff x="0" y="0"/>
          <a:chExt cx="0" cy="0"/>
        </a:xfrm>
      </p:grpSpPr>
      <p:sp>
        <p:nvSpPr>
          <p:cNvPr id="174" name="Google Shape;174;p14"/>
          <p:cNvSpPr txBox="1">
            <a:spLocks noGrp="1"/>
          </p:cNvSpPr>
          <p:nvPr>
            <p:ph type="body" idx="1"/>
          </p:nvPr>
        </p:nvSpPr>
        <p:spPr>
          <a:xfrm>
            <a:off x="615949" y="4535814"/>
            <a:ext cx="10952164" cy="1700586"/>
          </a:xfrm>
          <a:prstGeom prst="rect">
            <a:avLst/>
          </a:prstGeom>
          <a:solidFill>
            <a:schemeClr val="accent1"/>
          </a:solidFill>
          <a:ln>
            <a:noFill/>
          </a:ln>
        </p:spPr>
        <p:txBody>
          <a:bodyPr spcFirstLastPara="1" wrap="square" lIns="360000" tIns="180000" rIns="288000" bIns="0" anchor="t" anchorCtr="0">
            <a:noAutofit/>
          </a:bodyPr>
          <a:lstStyle>
            <a:lvl1pPr marL="457200" lvl="0" indent="-228600" algn="l">
              <a:lnSpc>
                <a:spcPct val="100000"/>
              </a:lnSpc>
              <a:spcBef>
                <a:spcPts val="0"/>
              </a:spcBef>
              <a:spcAft>
                <a:spcPts val="0"/>
              </a:spcAft>
              <a:buSzPts val="2600"/>
              <a:buFont typeface="Arial"/>
              <a:buNone/>
              <a:defRPr sz="2600">
                <a:solidFill>
                  <a:schemeClr val="lt1"/>
                </a:solidFill>
                <a:latin typeface="Arial"/>
                <a:ea typeface="Arial"/>
                <a:cs typeface="Arial"/>
                <a:sym typeface="Arial"/>
              </a:defRPr>
            </a:lvl1pPr>
            <a:lvl2pPr marL="914400" lvl="1" indent="-228600" algn="ctr">
              <a:lnSpc>
                <a:spcPct val="90000"/>
              </a:lnSpc>
              <a:spcBef>
                <a:spcPts val="600"/>
              </a:spcBef>
              <a:spcAft>
                <a:spcPts val="0"/>
              </a:spcAft>
              <a:buSzPts val="3200"/>
              <a:buFont typeface="Arial"/>
              <a:buNone/>
              <a:defRPr sz="3200">
                <a:latin typeface="Arial"/>
                <a:ea typeface="Arial"/>
                <a:cs typeface="Arial"/>
                <a:sym typeface="Arial"/>
              </a:defRPr>
            </a:lvl2pPr>
            <a:lvl3pPr marL="1371600" lvl="2" indent="-228600" algn="ctr">
              <a:lnSpc>
                <a:spcPct val="90000"/>
              </a:lnSpc>
              <a:spcBef>
                <a:spcPts val="600"/>
              </a:spcBef>
              <a:spcAft>
                <a:spcPts val="0"/>
              </a:spcAft>
              <a:buSzPts val="2800"/>
              <a:buFont typeface="Arial"/>
              <a:buNone/>
              <a:defRPr sz="2800">
                <a:latin typeface="Arial"/>
                <a:ea typeface="Arial"/>
                <a:cs typeface="Arial"/>
                <a:sym typeface="Arial"/>
              </a:defRPr>
            </a:lvl3pPr>
            <a:lvl4pPr marL="1828800" lvl="3" indent="-228600" algn="ctr">
              <a:lnSpc>
                <a:spcPct val="90000"/>
              </a:lnSpc>
              <a:spcBef>
                <a:spcPts val="600"/>
              </a:spcBef>
              <a:spcAft>
                <a:spcPts val="0"/>
              </a:spcAft>
              <a:buClr>
                <a:schemeClr val="dk1"/>
              </a:buClr>
              <a:buSzPts val="3200"/>
              <a:buFont typeface="Arial"/>
              <a:buNone/>
              <a:defRPr sz="3200">
                <a:latin typeface="Arial"/>
                <a:ea typeface="Arial"/>
                <a:cs typeface="Arial"/>
                <a:sym typeface="Arial"/>
              </a:defRPr>
            </a:lvl4pPr>
            <a:lvl5pPr marL="2286000" lvl="4" indent="-228600" algn="ctr">
              <a:lnSpc>
                <a:spcPct val="90000"/>
              </a:lnSpc>
              <a:spcBef>
                <a:spcPts val="600"/>
              </a:spcBef>
              <a:spcAft>
                <a:spcPts val="0"/>
              </a:spcAft>
              <a:buClr>
                <a:schemeClr val="accent1"/>
              </a:buClr>
              <a:buSzPts val="4000"/>
              <a:buFont typeface="Arial"/>
              <a:buNone/>
              <a:defRPr sz="4000">
                <a:latin typeface="Arial"/>
                <a:ea typeface="Arial"/>
                <a:cs typeface="Arial"/>
                <a:sym typeface="Arial"/>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sp>
        <p:nvSpPr>
          <p:cNvPr id="175" name="Google Shape;175;p1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14"/>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1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8" name="Google Shape;178;p14"/>
          <p:cNvGrpSpPr/>
          <p:nvPr/>
        </p:nvGrpSpPr>
        <p:grpSpPr>
          <a:xfrm>
            <a:off x="-3786437" y="0"/>
            <a:ext cx="3693386" cy="5270646"/>
            <a:chOff x="-3786437" y="0"/>
            <a:chExt cx="3693386" cy="5270646"/>
          </a:xfrm>
        </p:grpSpPr>
        <p:sp>
          <p:nvSpPr>
            <p:cNvPr id="179" name="Google Shape;179;p14"/>
            <p:cNvSpPr/>
            <p:nvPr/>
          </p:nvSpPr>
          <p:spPr>
            <a:xfrm>
              <a:off x="-3786437" y="4442646"/>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sp>
          <p:nvSpPr>
            <p:cNvPr id="180" name="Google Shape;180;p14"/>
            <p:cNvSpPr/>
            <p:nvPr/>
          </p:nvSpPr>
          <p:spPr>
            <a:xfrm>
              <a:off x="-3786165" y="0"/>
              <a:ext cx="3593091" cy="4440791"/>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AFBEELDING INVOEGEN/OPMAKEN</a:t>
              </a:r>
              <a:endParaRPr sz="1400" b="0" i="0" u="none" strike="noStrike" cap="none">
                <a:solidFill>
                  <a:srgbClr val="000000"/>
                </a:solidFill>
                <a:latin typeface="Arial"/>
                <a:ea typeface="Arial"/>
                <a:cs typeface="Arial"/>
                <a:sym typeface="Arial"/>
              </a:endParaRPr>
            </a:p>
          </p:txBody>
        </p:sp>
        <p:sp>
          <p:nvSpPr>
            <p:cNvPr id="181" name="Google Shape;181;p14"/>
            <p:cNvSpPr/>
            <p:nvPr/>
          </p:nvSpPr>
          <p:spPr>
            <a:xfrm>
              <a:off x="-3603587" y="46532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182" name="Google Shape;182;p14"/>
            <p:cNvSpPr/>
            <p:nvPr/>
          </p:nvSpPr>
          <p:spPr>
            <a:xfrm>
              <a:off x="-3319415" y="465324"/>
              <a:ext cx="2944682" cy="65802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Wanneer nodig, verwijder de bestaande afbeelding d.m.v. de </a:t>
              </a:r>
              <a:r>
                <a:rPr lang="nl-NL" sz="1200" b="1" i="0" u="none" strike="noStrike" cap="none">
                  <a:solidFill>
                    <a:srgbClr val="000000"/>
                  </a:solidFill>
                  <a:latin typeface="Calibri"/>
                  <a:ea typeface="Calibri"/>
                  <a:cs typeface="Calibri"/>
                  <a:sym typeface="Calibri"/>
                </a:rPr>
                <a:t>‘Backspace toets’</a:t>
              </a:r>
              <a:r>
                <a:rPr lang="nl-NL" sz="1200" b="0" i="0" u="none" strike="noStrike" cap="none">
                  <a:solidFill>
                    <a:srgbClr val="000000"/>
                  </a:solidFill>
                  <a:latin typeface="Calibri"/>
                  <a:ea typeface="Calibri"/>
                  <a:cs typeface="Calibri"/>
                  <a:sym typeface="Calibri"/>
                </a:rPr>
                <a:t>. Klik op het pictogram om een nieuwe afbeelding in te voegen </a:t>
              </a:r>
              <a:r>
                <a:rPr lang="nl-NL" sz="1200" b="0" i="1" u="none" strike="noStrike" cap="none">
                  <a:solidFill>
                    <a:srgbClr val="000000"/>
                  </a:solidFill>
                  <a:latin typeface="Calibri"/>
                  <a:ea typeface="Calibri"/>
                  <a:cs typeface="Calibri"/>
                  <a:sym typeface="Calibri"/>
                </a:rPr>
                <a:t>(zie onderstaand voorbeeld)</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83" name="Google Shape;183;p14"/>
            <p:cNvGrpSpPr/>
            <p:nvPr/>
          </p:nvGrpSpPr>
          <p:grpSpPr>
            <a:xfrm>
              <a:off x="-3316179" y="1231351"/>
              <a:ext cx="294789" cy="346676"/>
              <a:chOff x="14466489" y="1001522"/>
              <a:chExt cx="290627" cy="341782"/>
            </a:xfrm>
          </p:grpSpPr>
          <p:sp>
            <p:nvSpPr>
              <p:cNvPr id="184" name="Google Shape;184;p14"/>
              <p:cNvSpPr/>
              <p:nvPr/>
            </p:nvSpPr>
            <p:spPr>
              <a:xfrm>
                <a:off x="14466489" y="1001522"/>
                <a:ext cx="257935" cy="254168"/>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185" name="Google Shape;185;p14"/>
              <p:cNvSpPr/>
              <p:nvPr/>
            </p:nvSpPr>
            <p:spPr>
              <a:xfrm>
                <a:off x="14623626" y="1033630"/>
                <a:ext cx="71169" cy="71169"/>
              </a:xfrm>
              <a:prstGeom prst="ellipse">
                <a:avLst/>
              </a:prstGeom>
              <a:solidFill>
                <a:srgbClr val="F1D8A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6" name="Google Shape;186;p14"/>
              <p:cNvSpPr/>
              <p:nvPr/>
            </p:nvSpPr>
            <p:spPr>
              <a:xfrm rot="2700000">
                <a:off x="14498877" y="1157846"/>
                <a:ext cx="168558" cy="147459"/>
              </a:xfrm>
              <a:custGeom>
                <a:avLst/>
                <a:gdLst/>
                <a:ahLst/>
                <a:cxnLst/>
                <a:rect l="l" t="t" r="r" b="b"/>
                <a:pathLst>
                  <a:path w="168558" h="147459" extrusionOk="0">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211F26"/>
                  </a:solidFill>
                  <a:latin typeface="Calibri"/>
                  <a:ea typeface="Calibri"/>
                  <a:cs typeface="Calibri"/>
                  <a:sym typeface="Calibri"/>
                </a:endParaRPr>
              </a:p>
            </p:txBody>
          </p:sp>
          <p:sp>
            <p:nvSpPr>
              <p:cNvPr id="187" name="Google Shape;187;p14"/>
              <p:cNvSpPr/>
              <p:nvPr/>
            </p:nvSpPr>
            <p:spPr>
              <a:xfrm>
                <a:off x="14601150" y="1145314"/>
                <a:ext cx="155966" cy="116816"/>
              </a:xfrm>
              <a:prstGeom prst="roundRect">
                <a:avLst>
                  <a:gd name="adj" fmla="val 16667"/>
                </a:avLst>
              </a:prstGeom>
              <a:solidFill>
                <a:schemeClr val="lt1"/>
              </a:solidFill>
              <a:ln w="19050" cap="flat" cmpd="sng">
                <a:solidFill>
                  <a:srgbClr val="8AADD0"/>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cxnSp>
            <p:nvCxnSpPr>
              <p:cNvPr id="188" name="Google Shape;188;p14"/>
              <p:cNvCxnSpPr/>
              <p:nvPr/>
            </p:nvCxnSpPr>
            <p:spPr>
              <a:xfrm>
                <a:off x="14637490" y="1308665"/>
                <a:ext cx="83286" cy="0"/>
              </a:xfrm>
              <a:prstGeom prst="straightConnector1">
                <a:avLst/>
              </a:prstGeom>
              <a:solidFill>
                <a:schemeClr val="lt1"/>
              </a:solidFill>
              <a:ln w="19050" cap="flat" cmpd="sng">
                <a:solidFill>
                  <a:srgbClr val="8AADD0"/>
                </a:solidFill>
                <a:prstDash val="solid"/>
                <a:miter lim="800000"/>
                <a:headEnd type="none" w="sm" len="sm"/>
                <a:tailEnd type="none" w="sm" len="sm"/>
              </a:ln>
            </p:spPr>
          </p:cxnSp>
          <p:cxnSp>
            <p:nvCxnSpPr>
              <p:cNvPr id="189" name="Google Shape;189;p14"/>
              <p:cNvCxnSpPr>
                <a:stCxn id="187" idx="2"/>
              </p:cNvCxnSpPr>
              <p:nvPr/>
            </p:nvCxnSpPr>
            <p:spPr>
              <a:xfrm flipH="1">
                <a:off x="14678833" y="1262130"/>
                <a:ext cx="300" cy="43500"/>
              </a:xfrm>
              <a:prstGeom prst="straightConnector1">
                <a:avLst/>
              </a:prstGeom>
              <a:solidFill>
                <a:schemeClr val="lt1"/>
              </a:solidFill>
              <a:ln w="19050" cap="flat" cmpd="sng">
                <a:solidFill>
                  <a:srgbClr val="8AADD0"/>
                </a:solidFill>
                <a:prstDash val="solid"/>
                <a:miter lim="800000"/>
                <a:headEnd type="none" w="sm" len="sm"/>
                <a:tailEnd type="none" w="sm" len="sm"/>
              </a:ln>
            </p:spPr>
          </p:cxnSp>
        </p:grpSp>
        <p:sp>
          <p:nvSpPr>
            <p:cNvPr id="190" name="Google Shape;190;p14"/>
            <p:cNvSpPr/>
            <p:nvPr/>
          </p:nvSpPr>
          <p:spPr>
            <a:xfrm>
              <a:off x="-3603587" y="172970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191" name="Google Shape;191;p14"/>
            <p:cNvSpPr/>
            <p:nvPr/>
          </p:nvSpPr>
          <p:spPr>
            <a:xfrm>
              <a:off x="-3319415" y="1729710"/>
              <a:ext cx="2944682" cy="32633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Selecteer de gewenste afbeelding</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en klik op </a:t>
              </a:r>
              <a:r>
                <a:rPr lang="nl-NL" sz="1200" b="1" i="0" u="none" strike="noStrike" cap="none">
                  <a:solidFill>
                    <a:srgbClr val="000000"/>
                  </a:solidFill>
                  <a:latin typeface="Calibri"/>
                  <a:ea typeface="Calibri"/>
                  <a:cs typeface="Calibri"/>
                  <a:sym typeface="Calibri"/>
                </a:rPr>
                <a:t>‘Invoegen’</a:t>
              </a:r>
              <a:r>
                <a:rPr lang="nl-NL" sz="1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92" name="Google Shape;192;p14"/>
            <p:cNvGrpSpPr/>
            <p:nvPr/>
          </p:nvGrpSpPr>
          <p:grpSpPr>
            <a:xfrm>
              <a:off x="-3311319" y="2164285"/>
              <a:ext cx="825500" cy="209550"/>
              <a:chOff x="13504624" y="2482850"/>
              <a:chExt cx="825500" cy="209550"/>
            </a:xfrm>
          </p:grpSpPr>
          <p:sp>
            <p:nvSpPr>
              <p:cNvPr id="193" name="Google Shape;193;p14"/>
              <p:cNvSpPr/>
              <p:nvPr/>
            </p:nvSpPr>
            <p:spPr>
              <a:xfrm>
                <a:off x="13504624" y="2482850"/>
                <a:ext cx="825500" cy="209550"/>
              </a:xfrm>
              <a:prstGeom prst="rect">
                <a:avLst/>
              </a:prstGeom>
              <a:solidFill>
                <a:srgbClr val="E5F1FB"/>
              </a:solidFill>
              <a:ln w="12700" cap="flat" cmpd="sng">
                <a:solidFill>
                  <a:srgbClr val="0B7ED9"/>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Invoegen</a:t>
                </a:r>
                <a:endParaRPr sz="1400" b="0" i="0" u="none" strike="noStrike" cap="none">
                  <a:solidFill>
                    <a:srgbClr val="000000"/>
                  </a:solidFill>
                  <a:latin typeface="Arial"/>
                  <a:ea typeface="Arial"/>
                  <a:cs typeface="Arial"/>
                  <a:sym typeface="Arial"/>
                </a:endParaRPr>
              </a:p>
            </p:txBody>
          </p:sp>
          <p:cxnSp>
            <p:nvCxnSpPr>
              <p:cNvPr id="194" name="Google Shape;194;p14"/>
              <p:cNvCxnSpPr/>
              <p:nvPr/>
            </p:nvCxnSpPr>
            <p:spPr>
              <a:xfrm>
                <a:off x="14155269" y="2515250"/>
                <a:ext cx="0" cy="142717"/>
              </a:xfrm>
              <a:prstGeom prst="straightConnector1">
                <a:avLst/>
              </a:prstGeom>
              <a:noFill/>
              <a:ln w="9525" cap="flat" cmpd="sng">
                <a:solidFill>
                  <a:srgbClr val="44546A"/>
                </a:solidFill>
                <a:prstDash val="solid"/>
                <a:round/>
                <a:headEnd type="none" w="sm" len="sm"/>
                <a:tailEnd type="none" w="sm" len="sm"/>
              </a:ln>
            </p:spPr>
          </p:cxnSp>
          <p:sp>
            <p:nvSpPr>
              <p:cNvPr id="195" name="Google Shape;195;p14"/>
              <p:cNvSpPr/>
              <p:nvPr/>
            </p:nvSpPr>
            <p:spPr>
              <a:xfrm rot="10800000">
                <a:off x="14196089" y="2566904"/>
                <a:ext cx="86866" cy="51147"/>
              </a:xfrm>
              <a:prstGeom prst="triangle">
                <a:avLst>
                  <a:gd name="adj" fmla="val 50000"/>
                </a:avLst>
              </a:prstGeom>
              <a:solidFill>
                <a:srgbClr val="000000"/>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211F26"/>
                  </a:solidFill>
                  <a:latin typeface="Calibri"/>
                  <a:ea typeface="Calibri"/>
                  <a:cs typeface="Calibri"/>
                  <a:sym typeface="Calibri"/>
                </a:endParaRPr>
              </a:p>
            </p:txBody>
          </p:sp>
        </p:grpSp>
        <p:sp>
          <p:nvSpPr>
            <p:cNvPr id="196" name="Google Shape;196;p14"/>
            <p:cNvSpPr/>
            <p:nvPr/>
          </p:nvSpPr>
          <p:spPr>
            <a:xfrm>
              <a:off x="-3603587" y="2553359"/>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197" name="Google Shape;197;p14"/>
            <p:cNvSpPr/>
            <p:nvPr/>
          </p:nvSpPr>
          <p:spPr>
            <a:xfrm>
              <a:off x="-3319415" y="2553360"/>
              <a:ext cx="2944682" cy="97979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Om de afbeelding te schalen of bij te snijden, ga naar de tab </a:t>
              </a:r>
              <a:r>
                <a:rPr lang="nl-NL" sz="1200" b="1" i="0" u="none" strike="noStrike" cap="none">
                  <a:solidFill>
                    <a:srgbClr val="000000"/>
                  </a:solidFill>
                  <a:latin typeface="Calibri"/>
                  <a:ea typeface="Calibri"/>
                  <a:cs typeface="Calibri"/>
                  <a:sym typeface="Calibri"/>
                </a:rPr>
                <a:t>‘Hulpmiddelen voor afbeeldingen - Opmaak’</a:t>
              </a:r>
              <a:r>
                <a:rPr lang="nl-NL" sz="1200" b="0" i="0" u="none" strike="noStrike" cap="none">
                  <a:solidFill>
                    <a:srgbClr val="000000"/>
                  </a:solidFill>
                  <a:latin typeface="Calibri"/>
                  <a:ea typeface="Calibri"/>
                  <a:cs typeface="Calibri"/>
                  <a:sym typeface="Calibri"/>
                </a:rPr>
                <a:t> en klik op de knop </a:t>
              </a:r>
              <a:r>
                <a:rPr lang="nl-NL" sz="1200" b="1" i="0" u="none" strike="noStrike" cap="none">
                  <a:solidFill>
                    <a:srgbClr val="000000"/>
                  </a:solidFill>
                  <a:latin typeface="Calibri"/>
                  <a:ea typeface="Calibri"/>
                  <a:cs typeface="Calibri"/>
                  <a:sym typeface="Calibri"/>
                </a:rPr>
                <a:t>‘Bijsnijden’</a:t>
              </a:r>
              <a:r>
                <a:rPr lang="nl-NL" sz="1200" b="0" i="0" u="none" strike="noStrike" cap="none">
                  <a:solidFill>
                    <a:srgbClr val="000000"/>
                  </a:solidFill>
                  <a:latin typeface="Calibri"/>
                  <a:ea typeface="Calibri"/>
                  <a:cs typeface="Calibri"/>
                  <a:sym typeface="Calibri"/>
                </a:rPr>
                <a:t>. Schaal met de bolletjes de afbeelding en met de hoekjes het afbeeldingskader.</a:t>
              </a:r>
              <a:endParaRPr sz="1400" b="0" i="0" u="none" strike="noStrike" cap="none">
                <a:solidFill>
                  <a:srgbClr val="000000"/>
                </a:solidFill>
                <a:latin typeface="Arial"/>
                <a:ea typeface="Arial"/>
                <a:cs typeface="Arial"/>
                <a:sym typeface="Arial"/>
              </a:endParaRPr>
            </a:p>
          </p:txBody>
        </p:sp>
        <p:grpSp>
          <p:nvGrpSpPr>
            <p:cNvPr id="198" name="Google Shape;198;p14"/>
            <p:cNvGrpSpPr/>
            <p:nvPr/>
          </p:nvGrpSpPr>
          <p:grpSpPr>
            <a:xfrm>
              <a:off x="-3408294" y="3643742"/>
              <a:ext cx="622283" cy="612920"/>
              <a:chOff x="12617641" y="3403239"/>
              <a:chExt cx="752963" cy="741634"/>
            </a:xfrm>
          </p:grpSpPr>
          <p:grpSp>
            <p:nvGrpSpPr>
              <p:cNvPr id="199" name="Google Shape;199;p14"/>
              <p:cNvGrpSpPr/>
              <p:nvPr/>
            </p:nvGrpSpPr>
            <p:grpSpPr>
              <a:xfrm>
                <a:off x="12771530" y="3403239"/>
                <a:ext cx="467176" cy="448491"/>
                <a:chOff x="12782157" y="3403239"/>
                <a:chExt cx="467176" cy="448491"/>
              </a:xfrm>
            </p:grpSpPr>
            <p:grpSp>
              <p:nvGrpSpPr>
                <p:cNvPr id="200" name="Google Shape;200;p14"/>
                <p:cNvGrpSpPr/>
                <p:nvPr/>
              </p:nvGrpSpPr>
              <p:grpSpPr>
                <a:xfrm>
                  <a:off x="12782157" y="3403239"/>
                  <a:ext cx="412976" cy="396132"/>
                  <a:chOff x="13554906" y="3320109"/>
                  <a:chExt cx="443917" cy="425811"/>
                </a:xfrm>
              </p:grpSpPr>
              <p:grpSp>
                <p:nvGrpSpPr>
                  <p:cNvPr id="201" name="Google Shape;201;p14"/>
                  <p:cNvGrpSpPr/>
                  <p:nvPr/>
                </p:nvGrpSpPr>
                <p:grpSpPr>
                  <a:xfrm>
                    <a:off x="13554906" y="3320109"/>
                    <a:ext cx="443917" cy="425811"/>
                    <a:chOff x="12909684" y="1276143"/>
                    <a:chExt cx="443917" cy="425811"/>
                  </a:xfrm>
                </p:grpSpPr>
                <p:sp>
                  <p:nvSpPr>
                    <p:cNvPr id="202" name="Google Shape;202;p14"/>
                    <p:cNvSpPr/>
                    <p:nvPr/>
                  </p:nvSpPr>
                  <p:spPr>
                    <a:xfrm>
                      <a:off x="12909689" y="1276143"/>
                      <a:ext cx="443912" cy="425811"/>
                    </a:xfrm>
                    <a:prstGeom prst="rect">
                      <a:avLst/>
                    </a:prstGeom>
                    <a:noFill/>
                    <a:ln w="12700" cap="flat" cmpd="sng">
                      <a:solidFill>
                        <a:srgbClr val="818181"/>
                      </a:solidFill>
                      <a:prstDash val="dash"/>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3" name="Google Shape;203;p14"/>
                    <p:cNvSpPr/>
                    <p:nvPr/>
                  </p:nvSpPr>
                  <p:spPr>
                    <a:xfrm>
                      <a:off x="12909684" y="1276143"/>
                      <a:ext cx="261629" cy="257807"/>
                    </a:xfrm>
                    <a:prstGeom prst="rect">
                      <a:avLst/>
                    </a:prstGeom>
                    <a:solidFill>
                      <a:schemeClr val="lt1"/>
                    </a:solidFill>
                    <a:ln w="12700" cap="flat" cmpd="sng">
                      <a:solidFill>
                        <a:srgbClr val="818181"/>
                      </a:solidFill>
                      <a:prstDash val="solid"/>
                      <a:miter lim="800000"/>
                      <a:headEnd type="none" w="sm" len="sm"/>
                      <a:tailEnd type="none" w="sm" len="sm"/>
                    </a:ln>
                  </p:spPr>
                  <p:txBody>
                    <a:bodyPr spcFirstLastPara="1" wrap="square" lIns="108000" tIns="0" rIns="0" bIns="0" anchor="ctr" anchorCtr="0">
                      <a:noAutofit/>
                    </a:bodyPr>
                    <a:lstStyle/>
                    <a:p>
                      <a:pPr marL="0" marR="0" lvl="0" indent="0" algn="l" rtl="0">
                        <a:lnSpc>
                          <a:spcPct val="90000"/>
                        </a:lnSpc>
                        <a:spcBef>
                          <a:spcPts val="0"/>
                        </a:spcBef>
                        <a:spcAft>
                          <a:spcPts val="0"/>
                        </a:spcAft>
                        <a:buClr>
                          <a:srgbClr val="000000"/>
                        </a:buClr>
                        <a:buSzPts val="800"/>
                        <a:buFont typeface="Arial"/>
                        <a:buNone/>
                      </a:pPr>
                      <a:endParaRPr sz="800" b="0" i="0" u="none" strike="noStrike" cap="none">
                        <a:solidFill>
                          <a:srgbClr val="211F26"/>
                        </a:solidFill>
                        <a:latin typeface="Calibri"/>
                        <a:ea typeface="Calibri"/>
                        <a:cs typeface="Calibri"/>
                        <a:sym typeface="Calibri"/>
                      </a:endParaRPr>
                    </a:p>
                  </p:txBody>
                </p:sp>
                <p:sp>
                  <p:nvSpPr>
                    <p:cNvPr id="204" name="Google Shape;204;p14"/>
                    <p:cNvSpPr/>
                    <p:nvPr/>
                  </p:nvSpPr>
                  <p:spPr>
                    <a:xfrm>
                      <a:off x="13069071" y="1308711"/>
                      <a:ext cx="72188" cy="72188"/>
                    </a:xfrm>
                    <a:prstGeom prst="ellipse">
                      <a:avLst/>
                    </a:prstGeom>
                    <a:solidFill>
                      <a:srgbClr val="ECC67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pic>
                <p:nvPicPr>
                  <p:cNvPr id="205" name="Google Shape;205;p14"/>
                  <p:cNvPicPr preferRelativeResize="0"/>
                  <p:nvPr/>
                </p:nvPicPr>
                <p:blipFill rotWithShape="1">
                  <a:blip r:embed="rId2">
                    <a:alphaModFix/>
                  </a:blip>
                  <a:srcRect/>
                  <a:stretch/>
                </p:blipFill>
                <p:spPr>
                  <a:xfrm>
                    <a:off x="13567296" y="3424991"/>
                    <a:ext cx="173367" cy="140220"/>
                  </a:xfrm>
                  <a:prstGeom prst="rect">
                    <a:avLst/>
                  </a:prstGeom>
                  <a:noFill/>
                  <a:ln>
                    <a:noFill/>
                  </a:ln>
                </p:spPr>
              </p:pic>
              <p:pic>
                <p:nvPicPr>
                  <p:cNvPr id="206" name="Google Shape;206;p14"/>
                  <p:cNvPicPr preferRelativeResize="0"/>
                  <p:nvPr/>
                </p:nvPicPr>
                <p:blipFill rotWithShape="1">
                  <a:blip r:embed="rId2">
                    <a:alphaModFix/>
                  </a:blip>
                  <a:srcRect/>
                  <a:stretch/>
                </p:blipFill>
                <p:spPr>
                  <a:xfrm flipH="1">
                    <a:off x="13635599" y="3449265"/>
                    <a:ext cx="173367" cy="111424"/>
                  </a:xfrm>
                  <a:prstGeom prst="rect">
                    <a:avLst/>
                  </a:prstGeom>
                  <a:noFill/>
                  <a:ln>
                    <a:noFill/>
                  </a:ln>
                </p:spPr>
              </p:pic>
            </p:grpSp>
            <p:grpSp>
              <p:nvGrpSpPr>
                <p:cNvPr id="207" name="Google Shape;207;p14"/>
                <p:cNvGrpSpPr/>
                <p:nvPr/>
              </p:nvGrpSpPr>
              <p:grpSpPr>
                <a:xfrm>
                  <a:off x="13103513" y="3705268"/>
                  <a:ext cx="145820" cy="146462"/>
                  <a:chOff x="13096169" y="3602278"/>
                  <a:chExt cx="145820" cy="146462"/>
                </a:xfrm>
              </p:grpSpPr>
              <p:sp>
                <p:nvSpPr>
                  <p:cNvPr id="208" name="Google Shape;208;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09" name="Google Shape;209;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0" name="Google Shape;210;p14"/>
                <p:cNvGrpSpPr/>
                <p:nvPr/>
              </p:nvGrpSpPr>
              <p:grpSpPr>
                <a:xfrm rot="10800000">
                  <a:off x="13061402" y="3665637"/>
                  <a:ext cx="145820" cy="146462"/>
                  <a:chOff x="13096169" y="3602278"/>
                  <a:chExt cx="145820" cy="146462"/>
                </a:xfrm>
              </p:grpSpPr>
              <p:sp>
                <p:nvSpPr>
                  <p:cNvPr id="211" name="Google Shape;211;p14"/>
                  <p:cNvSpPr/>
                  <p:nvPr/>
                </p:nvSpPr>
                <p:spPr>
                  <a:xfrm>
                    <a:off x="13096169" y="3602278"/>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sp>
                <p:nvSpPr>
                  <p:cNvPr id="212" name="Google Shape;212;p14"/>
                  <p:cNvSpPr/>
                  <p:nvPr/>
                </p:nvSpPr>
                <p:spPr>
                  <a:xfrm rot="5400000">
                    <a:off x="13037453" y="3661636"/>
                    <a:ext cx="145820" cy="28388"/>
                  </a:xfrm>
                  <a:prstGeom prst="rect">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sp>
            <p:nvSpPr>
              <p:cNvPr id="213" name="Google Shape;213;p14"/>
              <p:cNvSpPr/>
              <p:nvPr/>
            </p:nvSpPr>
            <p:spPr>
              <a:xfrm>
                <a:off x="12617641" y="3889890"/>
                <a:ext cx="752963" cy="16117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r>
                  <a:rPr lang="nl-NL" sz="900" b="0" i="0" u="none" strike="noStrike" cap="none">
                    <a:solidFill>
                      <a:srgbClr val="211F26"/>
                    </a:solidFill>
                    <a:latin typeface="Calibri"/>
                    <a:ea typeface="Calibri"/>
                    <a:cs typeface="Calibri"/>
                    <a:sym typeface="Calibri"/>
                  </a:rPr>
                  <a:t>Bijsnijden</a:t>
                </a:r>
                <a:endParaRPr sz="1400" b="0" i="0" u="none" strike="noStrike" cap="none">
                  <a:solidFill>
                    <a:srgbClr val="000000"/>
                  </a:solidFill>
                  <a:latin typeface="Arial"/>
                  <a:ea typeface="Arial"/>
                  <a:cs typeface="Arial"/>
                  <a:sym typeface="Arial"/>
                </a:endParaRPr>
              </a:p>
            </p:txBody>
          </p:sp>
          <p:sp>
            <p:nvSpPr>
              <p:cNvPr id="214" name="Google Shape;214;p14"/>
              <p:cNvSpPr/>
              <p:nvPr/>
            </p:nvSpPr>
            <p:spPr>
              <a:xfrm rot="10800000">
                <a:off x="12950688" y="4093726"/>
                <a:ext cx="86866" cy="51147"/>
              </a:xfrm>
              <a:prstGeom prst="triangle">
                <a:avLst>
                  <a:gd name="adj" fmla="val 50000"/>
                </a:avLst>
              </a:prstGeom>
              <a:solidFill>
                <a:srgbClr val="81818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15" name="Google Shape;215;p14"/>
            <p:cNvGrpSpPr/>
            <p:nvPr/>
          </p:nvGrpSpPr>
          <p:grpSpPr>
            <a:xfrm>
              <a:off x="-376736" y="4271597"/>
              <a:ext cx="283685" cy="283685"/>
              <a:chOff x="-510741" y="5913713"/>
              <a:chExt cx="267555" cy="267555"/>
            </a:xfrm>
          </p:grpSpPr>
          <p:sp>
            <p:nvSpPr>
              <p:cNvPr id="216" name="Google Shape;216;p14"/>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17" name="Google Shape;217;p14"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sp>
        <p:nvSpPr>
          <p:cNvPr id="218" name="Google Shape;218;p14"/>
          <p:cNvSpPr>
            <a:spLocks noGrp="1"/>
          </p:cNvSpPr>
          <p:nvPr>
            <p:ph type="pic" idx="2"/>
          </p:nvPr>
        </p:nvSpPr>
        <p:spPr>
          <a:xfrm>
            <a:off x="615949" y="609598"/>
            <a:ext cx="5386082" cy="3744000"/>
          </a:xfrm>
          <a:prstGeom prst="rect">
            <a:avLst/>
          </a:prstGeom>
          <a:solidFill>
            <a:srgbClr val="F2F2F2"/>
          </a:solidFill>
          <a:ln>
            <a:noFill/>
          </a:ln>
        </p:spPr>
        <p:txBody>
          <a:bodyPr/>
          <a:lstStyle/>
          <a:p>
            <a:endParaRPr lang="nl-NL"/>
          </a:p>
        </p:txBody>
      </p:sp>
      <p:sp>
        <p:nvSpPr>
          <p:cNvPr id="219" name="Google Shape;219;p14"/>
          <p:cNvSpPr>
            <a:spLocks noGrp="1"/>
          </p:cNvSpPr>
          <p:nvPr>
            <p:ph type="pic" idx="3"/>
          </p:nvPr>
        </p:nvSpPr>
        <p:spPr>
          <a:xfrm>
            <a:off x="6182031" y="609598"/>
            <a:ext cx="5386082" cy="3744000"/>
          </a:xfrm>
          <a:prstGeom prst="rect">
            <a:avLst/>
          </a:prstGeom>
          <a:solidFill>
            <a:srgbClr val="F2F2F2"/>
          </a:solidFill>
          <a:ln>
            <a:noFill/>
          </a:ln>
        </p:spPr>
        <p:txBody>
          <a:bodyPr/>
          <a:lstStyle/>
          <a:p>
            <a:endParaRPr lang="nl-N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250"/>
                                        <p:tgtEl>
                                          <p:spTgt spid="218"/>
                                        </p:tgtEl>
                                      </p:cBhvr>
                                    </p:animEffect>
                                  </p:childTnLst>
                                </p:cTn>
                              </p:par>
                              <p:par>
                                <p:cTn id="8" presetID="10" presetClass="entr" presetSubtype="0" fill="hold" nodeType="withEffect">
                                  <p:stCondLst>
                                    <p:cond delay="250"/>
                                  </p:stCondLst>
                                  <p:childTnLst>
                                    <p:set>
                                      <p:cBhvr>
                                        <p:cTn id="9" dur="1" fill="hold">
                                          <p:stCondLst>
                                            <p:cond delay="0"/>
                                          </p:stCondLst>
                                        </p:cTn>
                                        <p:tgtEl>
                                          <p:spTgt spid="219"/>
                                        </p:tgtEl>
                                        <p:attrNameLst>
                                          <p:attrName>style.visibility</p:attrName>
                                        </p:attrNameLst>
                                      </p:cBhvr>
                                      <p:to>
                                        <p:strVal val="visible"/>
                                      </p:to>
                                    </p:set>
                                    <p:animEffect transition="in" filter="fade">
                                      <p:cBhvr>
                                        <p:cTn id="10" dur="250"/>
                                        <p:tgtEl>
                                          <p:spTgt spid="219"/>
                                        </p:tgtEl>
                                      </p:cBhvr>
                                    </p:animEffect>
                                  </p:childTnLst>
                                </p:cTn>
                              </p:par>
                            </p:childTnLst>
                          </p:cTn>
                        </p:par>
                        <p:par>
                          <p:cTn id="11" fill="hold">
                            <p:stCondLst>
                              <p:cond delay="250"/>
                            </p:stCondLst>
                            <p:childTnLst>
                              <p:par>
                                <p:cTn id="12" presetID="10" presetClass="entr" presetSubtype="0" fill="hold" nodeType="afterEffect">
                                  <p:stCondLst>
                                    <p:cond delay="500"/>
                                  </p:stCondLst>
                                  <p:childTnLst>
                                    <p:set>
                                      <p:cBhvr>
                                        <p:cTn id="13" dur="1" fill="hold">
                                          <p:stCondLst>
                                            <p:cond delay="0"/>
                                          </p:stCondLst>
                                        </p:cTn>
                                        <p:tgtEl>
                                          <p:spTgt spid="174"/>
                                        </p:tgtEl>
                                        <p:attrNameLst>
                                          <p:attrName>style.visibility</p:attrName>
                                        </p:attrNameLst>
                                      </p:cBhvr>
                                      <p:to>
                                        <p:strVal val="visible"/>
                                      </p:to>
                                    </p:set>
                                    <p:animEffect transition="in" filter="fade">
                                      <p:cBhvr>
                                        <p:cTn id="14" dur="25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 tekst">
  <p:cSld name="Titel + tekst">
    <p:spTree>
      <p:nvGrpSpPr>
        <p:cNvPr id="1" name="Shape 220"/>
        <p:cNvGrpSpPr/>
        <p:nvPr/>
      </p:nvGrpSpPr>
      <p:grpSpPr>
        <a:xfrm>
          <a:off x="0" y="0"/>
          <a:ext cx="0" cy="0"/>
          <a:chOff x="0" y="0"/>
          <a:chExt cx="0" cy="0"/>
        </a:xfrm>
      </p:grpSpPr>
      <p:sp>
        <p:nvSpPr>
          <p:cNvPr id="221" name="Google Shape;221;p10"/>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10"/>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0"/>
          <p:cNvSpPr txBox="1">
            <a:spLocks noGrp="1"/>
          </p:cNvSpPr>
          <p:nvPr>
            <p:ph type="body" idx="1"/>
          </p:nvPr>
        </p:nvSpPr>
        <p:spPr>
          <a:xfrm>
            <a:off x="615950" y="1605600"/>
            <a:ext cx="10952163" cy="4645025"/>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600"/>
              </a:spcBef>
              <a:spcAft>
                <a:spcPts val="0"/>
              </a:spcAft>
              <a:buSzPts val="18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228600" algn="l">
              <a:lnSpc>
                <a:spcPct val="90000"/>
              </a:lnSpc>
              <a:spcBef>
                <a:spcPts val="600"/>
              </a:spcBef>
              <a:spcAft>
                <a:spcPts val="0"/>
              </a:spcAft>
              <a:buClr>
                <a:schemeClr val="dk1"/>
              </a:buClr>
              <a:buSzPts val="1800"/>
              <a:buNone/>
              <a:defRPr/>
            </a:lvl4pPr>
            <a:lvl5pPr marL="2286000" lvl="4" indent="-228600" algn="l">
              <a:lnSpc>
                <a:spcPct val="90000"/>
              </a:lnSpc>
              <a:spcBef>
                <a:spcPts val="600"/>
              </a:spcBef>
              <a:spcAft>
                <a:spcPts val="0"/>
              </a:spcAft>
              <a:buClr>
                <a:schemeClr val="accent1"/>
              </a:buClr>
              <a:buSzPts val="1800"/>
              <a:buNone/>
              <a:defRPr/>
            </a:lvl5pPr>
            <a:lvl6pPr marL="2743200" lvl="5" indent="-228600" algn="l">
              <a:lnSpc>
                <a:spcPct val="90000"/>
              </a:lnSpc>
              <a:spcBef>
                <a:spcPts val="600"/>
              </a:spcBef>
              <a:spcAft>
                <a:spcPts val="0"/>
              </a:spcAft>
              <a:buSzPts val="1800"/>
              <a:buNone/>
              <a:defRPr/>
            </a:lvl6pPr>
            <a:lvl7pPr marL="3200400" lvl="6" indent="-342900" algn="l">
              <a:lnSpc>
                <a:spcPct val="90000"/>
              </a:lnSpc>
              <a:spcBef>
                <a:spcPts val="600"/>
              </a:spcBef>
              <a:spcAft>
                <a:spcPts val="0"/>
              </a:spcAft>
              <a:buSzPts val="1800"/>
              <a:buAutoNum type="arabicPeriod"/>
              <a:defRPr/>
            </a:lvl7pPr>
            <a:lvl8pPr marL="3657600" lvl="7" indent="-342900" algn="l">
              <a:lnSpc>
                <a:spcPct val="90000"/>
              </a:lnSpc>
              <a:spcBef>
                <a:spcPts val="600"/>
              </a:spcBef>
              <a:spcAft>
                <a:spcPts val="0"/>
              </a:spcAft>
              <a:buSzPts val="1800"/>
              <a:buAutoNum type="alphaLcPeriod"/>
              <a:defRPr/>
            </a:lvl8pPr>
            <a:lvl9pPr marL="4114800" lvl="8" indent="-228600" algn="l">
              <a:lnSpc>
                <a:spcPct val="90000"/>
              </a:lnSpc>
              <a:spcBef>
                <a:spcPts val="600"/>
              </a:spcBef>
              <a:spcAft>
                <a:spcPts val="600"/>
              </a:spcAft>
              <a:buSzPts val="1800"/>
              <a:buNone/>
              <a:defRPr/>
            </a:lvl9pPr>
          </a:lstStyle>
          <a:p>
            <a:endParaRPr/>
          </a:p>
        </p:txBody>
      </p:sp>
      <p:grpSp>
        <p:nvGrpSpPr>
          <p:cNvPr id="224" name="Google Shape;224;p10"/>
          <p:cNvGrpSpPr/>
          <p:nvPr/>
        </p:nvGrpSpPr>
        <p:grpSpPr>
          <a:xfrm>
            <a:off x="-3786437" y="0"/>
            <a:ext cx="3693386" cy="5359349"/>
            <a:chOff x="-3786437" y="0"/>
            <a:chExt cx="3693386" cy="5359349"/>
          </a:xfrm>
        </p:grpSpPr>
        <p:sp>
          <p:nvSpPr>
            <p:cNvPr id="225" name="Google Shape;225;p10"/>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226" name="Google Shape;226;p10"/>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227" name="Google Shape;227;p10"/>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228" name="Google Shape;228;p10"/>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29" name="Google Shape;229;p10"/>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230" name="Google Shape;230;p10"/>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231" name="Google Shape;231;p10"/>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32" name="Google Shape;232;p10"/>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233" name="Google Shape;233;p10"/>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234" name="Google Shape;234;p10"/>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235" name="Google Shape;235;p10"/>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236" name="Google Shape;236;p10"/>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237" name="Google Shape;237;p10"/>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238" name="Google Shape;238;p10"/>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239" name="Google Shape;239;p10"/>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240" name="Google Shape;240;p10"/>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241" name="Google Shape;241;p10"/>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242" name="Google Shape;242;p10"/>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243" name="Google Shape;243;p10"/>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244" name="Google Shape;244;p10"/>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245" name="Google Shape;245;p10"/>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246" name="Google Shape;246;p10"/>
            <p:cNvGrpSpPr/>
            <p:nvPr/>
          </p:nvGrpSpPr>
          <p:grpSpPr>
            <a:xfrm>
              <a:off x="-376736" y="4400186"/>
              <a:ext cx="283685" cy="283685"/>
              <a:chOff x="-510741" y="5913713"/>
              <a:chExt cx="267555" cy="267555"/>
            </a:xfrm>
          </p:grpSpPr>
          <p:sp>
            <p:nvSpPr>
              <p:cNvPr id="247" name="Google Shape;247;p10"/>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48" name="Google Shape;248;p10"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249" name="Google Shape;249;p10"/>
            <p:cNvGrpSpPr/>
            <p:nvPr/>
          </p:nvGrpSpPr>
          <p:grpSpPr>
            <a:xfrm>
              <a:off x="-3605171" y="458674"/>
              <a:ext cx="3234311" cy="558875"/>
              <a:chOff x="-3605171" y="458674"/>
              <a:chExt cx="3234311" cy="558875"/>
            </a:xfrm>
          </p:grpSpPr>
          <p:sp>
            <p:nvSpPr>
              <p:cNvPr id="250" name="Google Shape;250;p10"/>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251" name="Google Shape;251;p10"/>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252" name="Google Shape;252;p10"/>
              <p:cNvGrpSpPr/>
              <p:nvPr/>
            </p:nvGrpSpPr>
            <p:grpSpPr>
              <a:xfrm>
                <a:off x="-3386247" y="830871"/>
                <a:ext cx="139423" cy="109566"/>
                <a:chOff x="-2866744" y="827071"/>
                <a:chExt cx="168701" cy="132575"/>
              </a:xfrm>
            </p:grpSpPr>
            <p:grpSp>
              <p:nvGrpSpPr>
                <p:cNvPr id="253" name="Google Shape;253;p10"/>
                <p:cNvGrpSpPr/>
                <p:nvPr/>
              </p:nvGrpSpPr>
              <p:grpSpPr>
                <a:xfrm>
                  <a:off x="-2866744" y="827071"/>
                  <a:ext cx="168701" cy="132575"/>
                  <a:chOff x="-2866744" y="827071"/>
                  <a:chExt cx="168701" cy="132575"/>
                </a:xfrm>
              </p:grpSpPr>
              <p:cxnSp>
                <p:nvCxnSpPr>
                  <p:cNvPr id="254" name="Google Shape;254;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5" name="Google Shape;255;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6" name="Google Shape;256;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7" name="Google Shape;257;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58" name="Google Shape;258;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59" name="Google Shape;259;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60" name="Google Shape;260;p10"/>
              <p:cNvGrpSpPr/>
              <p:nvPr/>
            </p:nvGrpSpPr>
            <p:grpSpPr>
              <a:xfrm>
                <a:off x="-3605171" y="830871"/>
                <a:ext cx="139423" cy="109566"/>
                <a:chOff x="-2866744" y="518074"/>
                <a:chExt cx="168701" cy="132575"/>
              </a:xfrm>
            </p:grpSpPr>
            <p:grpSp>
              <p:nvGrpSpPr>
                <p:cNvPr id="261" name="Google Shape;261;p10"/>
                <p:cNvGrpSpPr/>
                <p:nvPr/>
              </p:nvGrpSpPr>
              <p:grpSpPr>
                <a:xfrm>
                  <a:off x="-2866744" y="518074"/>
                  <a:ext cx="168701" cy="132575"/>
                  <a:chOff x="-2866744" y="518074"/>
                  <a:chExt cx="168701" cy="132575"/>
                </a:xfrm>
              </p:grpSpPr>
              <p:cxnSp>
                <p:nvCxnSpPr>
                  <p:cNvPr id="262" name="Google Shape;262;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3" name="Google Shape;263;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4" name="Google Shape;264;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5" name="Google Shape;265;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66" name="Google Shape;266;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67" name="Google Shape;267;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268" name="Google Shape;268;p10"/>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269" name="Google Shape;269;p10"/>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270" name="Google Shape;270;p10"/>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271" name="Google Shape;271;p10"/>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272" name="Google Shape;272;p10"/>
              <p:cNvGrpSpPr/>
              <p:nvPr/>
            </p:nvGrpSpPr>
            <p:grpSpPr>
              <a:xfrm>
                <a:off x="-2916763" y="769168"/>
                <a:ext cx="268738" cy="248381"/>
                <a:chOff x="-2916763" y="769168"/>
                <a:chExt cx="268738" cy="248381"/>
              </a:xfrm>
            </p:grpSpPr>
            <p:sp>
              <p:nvSpPr>
                <p:cNvPr id="273" name="Google Shape;273;p10"/>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74" name="Google Shape;274;p10"/>
                <p:cNvGrpSpPr/>
                <p:nvPr/>
              </p:nvGrpSpPr>
              <p:grpSpPr>
                <a:xfrm>
                  <a:off x="-2866744" y="827071"/>
                  <a:ext cx="168701" cy="132575"/>
                  <a:chOff x="-2866744" y="827071"/>
                  <a:chExt cx="168701" cy="132575"/>
                </a:xfrm>
              </p:grpSpPr>
              <p:cxnSp>
                <p:nvCxnSpPr>
                  <p:cNvPr id="275" name="Google Shape;275;p10"/>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6" name="Google Shape;276;p10"/>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7" name="Google Shape;277;p10"/>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8" name="Google Shape;278;p10"/>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79" name="Google Shape;279;p10"/>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0" name="Google Shape;280;p10"/>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281" name="Google Shape;281;p10"/>
              <p:cNvGrpSpPr/>
              <p:nvPr/>
            </p:nvGrpSpPr>
            <p:grpSpPr>
              <a:xfrm>
                <a:off x="-2916763" y="460171"/>
                <a:ext cx="268738" cy="248381"/>
                <a:chOff x="-2916763" y="460171"/>
                <a:chExt cx="268738" cy="248381"/>
              </a:xfrm>
            </p:grpSpPr>
            <p:sp>
              <p:nvSpPr>
                <p:cNvPr id="282" name="Google Shape;282;p10"/>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283" name="Google Shape;283;p10"/>
                <p:cNvGrpSpPr/>
                <p:nvPr/>
              </p:nvGrpSpPr>
              <p:grpSpPr>
                <a:xfrm>
                  <a:off x="-2866744" y="518074"/>
                  <a:ext cx="168701" cy="132575"/>
                  <a:chOff x="-2866744" y="518074"/>
                  <a:chExt cx="168701" cy="132575"/>
                </a:xfrm>
              </p:grpSpPr>
              <p:cxnSp>
                <p:nvCxnSpPr>
                  <p:cNvPr id="284" name="Google Shape;284;p10"/>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5" name="Google Shape;285;p10"/>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6" name="Google Shape;286;p10"/>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7" name="Google Shape;287;p10"/>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288" name="Google Shape;288;p10"/>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289" name="Google Shape;289;p10"/>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290" name="Google Shape;290;p10"/>
          <p:cNvSpPr/>
          <p:nvPr/>
        </p:nvSpPr>
        <p:spPr>
          <a:xfrm>
            <a:off x="0" y="-425941"/>
            <a:ext cx="1067600"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 + tekst</a:t>
            </a:r>
            <a:endParaRPr sz="1400" b="0" i="0" u="none" strike="noStrike" cap="none">
              <a:solidFill>
                <a:srgbClr val="000000"/>
              </a:solidFill>
              <a:latin typeface="Arial"/>
              <a:ea typeface="Arial"/>
              <a:cs typeface="Arial"/>
              <a:sym typeface="Arial"/>
            </a:endParaRPr>
          </a:p>
        </p:txBody>
      </p:sp>
      <p:sp>
        <p:nvSpPr>
          <p:cNvPr id="291" name="Google Shape;291;p10"/>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750"/>
                                        <p:tgtEl>
                                          <p:spTgt spid="291"/>
                                        </p:tgtEl>
                                      </p:cBhvr>
                                    </p:animEffect>
                                  </p:childTnLst>
                                </p:cTn>
                              </p:par>
                              <p:par>
                                <p:cTn id="8" presetID="10" presetClass="entr" presetSubtype="0" fill="hold" nodeType="withEffect">
                                  <p:stCondLst>
                                    <p:cond delay="250"/>
                                  </p:stCondLst>
                                  <p:childTnLst>
                                    <p:set>
                                      <p:cBhvr>
                                        <p:cTn id="9" dur="1" fill="hold">
                                          <p:stCondLst>
                                            <p:cond delay="0"/>
                                          </p:stCondLst>
                                        </p:cTn>
                                        <p:tgtEl>
                                          <p:spTgt spid="223"/>
                                        </p:tgtEl>
                                        <p:attrNameLst>
                                          <p:attrName>style.visibility</p:attrName>
                                        </p:attrNameLst>
                                      </p:cBhvr>
                                      <p:to>
                                        <p:strVal val="visible"/>
                                      </p:to>
                                    </p:set>
                                    <p:animEffect transition="in" filter="fade">
                                      <p:cBhvr>
                                        <p:cTn id="10" dur="75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ogo animatie">
  <p:cSld name="Logo animatie">
    <p:spTree>
      <p:nvGrpSpPr>
        <p:cNvPr id="1" name="Shape 292"/>
        <p:cNvGrpSpPr/>
        <p:nvPr/>
      </p:nvGrpSpPr>
      <p:grpSpPr>
        <a:xfrm>
          <a:off x="0" y="0"/>
          <a:ext cx="0" cy="0"/>
          <a:chOff x="0" y="0"/>
          <a:chExt cx="0" cy="0"/>
        </a:xfrm>
      </p:grpSpPr>
      <p:pic>
        <p:nvPicPr>
          <p:cNvPr id="293" name="Google Shape;293;p9" descr="Afbeelding met wit&#10;&#10;Automatisch gegenereerde beschrijving"/>
          <p:cNvPicPr preferRelativeResize="0"/>
          <p:nvPr/>
        </p:nvPicPr>
        <p:blipFill rotWithShape="1">
          <a:blip r:embed="rId2">
            <a:alphaModFix/>
          </a:blip>
          <a:srcRect l="6" r="6"/>
          <a:stretch/>
        </p:blipFill>
        <p:spPr>
          <a:xfrm>
            <a:off x="0" y="0"/>
            <a:ext cx="12192001" cy="6858000"/>
          </a:xfrm>
          <a:prstGeom prst="rect">
            <a:avLst/>
          </a:prstGeom>
          <a:noFill/>
          <a:ln>
            <a:noFill/>
          </a:ln>
        </p:spPr>
      </p:pic>
      <p:sp>
        <p:nvSpPr>
          <p:cNvPr id="294" name="Google Shape;294;p9"/>
          <p:cNvSpPr/>
          <p:nvPr/>
        </p:nvSpPr>
        <p:spPr>
          <a:xfrm>
            <a:off x="38107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9"/>
          <p:cNvSpPr/>
          <p:nvPr/>
        </p:nvSpPr>
        <p:spPr>
          <a:xfrm>
            <a:off x="42986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6" name="Google Shape;296;p9"/>
          <p:cNvSpPr/>
          <p:nvPr/>
        </p:nvSpPr>
        <p:spPr>
          <a:xfrm>
            <a:off x="48272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7" name="Google Shape;297;p9"/>
          <p:cNvSpPr/>
          <p:nvPr/>
        </p:nvSpPr>
        <p:spPr>
          <a:xfrm>
            <a:off x="52646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8" name="Google Shape;298;p9"/>
          <p:cNvSpPr/>
          <p:nvPr/>
        </p:nvSpPr>
        <p:spPr>
          <a:xfrm>
            <a:off x="38083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9" name="Google Shape;299;p9"/>
          <p:cNvSpPr/>
          <p:nvPr/>
        </p:nvSpPr>
        <p:spPr>
          <a:xfrm>
            <a:off x="40436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0" name="Google Shape;300;p9"/>
          <p:cNvSpPr/>
          <p:nvPr/>
        </p:nvSpPr>
        <p:spPr>
          <a:xfrm>
            <a:off x="47417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1" name="Google Shape;301;p9"/>
          <p:cNvSpPr/>
          <p:nvPr/>
        </p:nvSpPr>
        <p:spPr>
          <a:xfrm>
            <a:off x="52613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2" name="Google Shape;302;p9"/>
          <p:cNvSpPr/>
          <p:nvPr/>
        </p:nvSpPr>
        <p:spPr>
          <a:xfrm>
            <a:off x="57166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3" name="Google Shape;303;p9"/>
          <p:cNvSpPr/>
          <p:nvPr/>
        </p:nvSpPr>
        <p:spPr>
          <a:xfrm>
            <a:off x="63837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4" name="Google Shape;304;p9"/>
          <p:cNvSpPr/>
          <p:nvPr/>
        </p:nvSpPr>
        <p:spPr>
          <a:xfrm>
            <a:off x="38066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5" name="Google Shape;305;p9"/>
          <p:cNvSpPr/>
          <p:nvPr/>
        </p:nvSpPr>
        <p:spPr>
          <a:xfrm>
            <a:off x="61581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6" name="Google Shape;306;p9"/>
          <p:cNvSpPr/>
          <p:nvPr/>
        </p:nvSpPr>
        <p:spPr>
          <a:xfrm>
            <a:off x="61581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07" name="Google Shape;307;p9" descr="Cirkel met pijl naar links silhouet"/>
          <p:cNvPicPr preferRelativeResize="0"/>
          <p:nvPr/>
        </p:nvPicPr>
        <p:blipFill rotWithShape="1">
          <a:blip r:embed="rId3">
            <a:alphaModFix/>
          </a:blip>
          <a:srcRect/>
          <a:stretch/>
        </p:blipFill>
        <p:spPr>
          <a:xfrm>
            <a:off x="10652525" y="5537200"/>
            <a:ext cx="914400" cy="914400"/>
          </a:xfrm>
          <a:prstGeom prst="rect">
            <a:avLst/>
          </a:prstGeom>
          <a:noFill/>
          <a:ln>
            <a:noFill/>
          </a:ln>
        </p:spPr>
      </p:pic>
      <p:sp>
        <p:nvSpPr>
          <p:cNvPr id="308" name="Google Shape;308;p9"/>
          <p:cNvSpPr txBox="1">
            <a:spLocks noGrp="1"/>
          </p:cNvSpPr>
          <p:nvPr>
            <p:ph type="title"/>
          </p:nvPr>
        </p:nvSpPr>
        <p:spPr>
          <a:xfrm>
            <a:off x="0" y="-396913"/>
            <a:ext cx="1532164" cy="290286"/>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1600"/>
              <a:buFont typeface="Arial"/>
              <a:buNone/>
              <a:defRPr sz="1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750"/>
                                        <p:tgtEl>
                                          <p:spTgt spid="294"/>
                                        </p:tgtEl>
                                      </p:cBhvr>
                                    </p:animEffect>
                                  </p:childTnLst>
                                </p:cTn>
                              </p:par>
                              <p:par>
                                <p:cTn id="8" presetID="10" presetClass="entr" presetSubtype="0" fill="hold" nodeType="withEffect">
                                  <p:stCondLst>
                                    <p:cond delay="100"/>
                                  </p:stCondLst>
                                  <p:childTnLst>
                                    <p:set>
                                      <p:cBhvr>
                                        <p:cTn id="9" dur="1" fill="hold">
                                          <p:stCondLst>
                                            <p:cond delay="0"/>
                                          </p:stCondLst>
                                        </p:cTn>
                                        <p:tgtEl>
                                          <p:spTgt spid="295"/>
                                        </p:tgtEl>
                                        <p:attrNameLst>
                                          <p:attrName>style.visibility</p:attrName>
                                        </p:attrNameLst>
                                      </p:cBhvr>
                                      <p:to>
                                        <p:strVal val="visible"/>
                                      </p:to>
                                    </p:set>
                                    <p:animEffect transition="in" filter="fade">
                                      <p:cBhvr>
                                        <p:cTn id="10" dur="750"/>
                                        <p:tgtEl>
                                          <p:spTgt spid="295"/>
                                        </p:tgtEl>
                                      </p:cBhvr>
                                    </p:animEffect>
                                  </p:childTnLst>
                                </p:cTn>
                              </p:par>
                              <p:par>
                                <p:cTn id="11" presetID="10" presetClass="entr" presetSubtype="0" fill="hold" nodeType="withEffect">
                                  <p:stCondLst>
                                    <p:cond delay="200"/>
                                  </p:stCondLst>
                                  <p:childTnLst>
                                    <p:set>
                                      <p:cBhvr>
                                        <p:cTn id="12" dur="1" fill="hold">
                                          <p:stCondLst>
                                            <p:cond delay="0"/>
                                          </p:stCondLst>
                                        </p:cTn>
                                        <p:tgtEl>
                                          <p:spTgt spid="296"/>
                                        </p:tgtEl>
                                        <p:attrNameLst>
                                          <p:attrName>style.visibility</p:attrName>
                                        </p:attrNameLst>
                                      </p:cBhvr>
                                      <p:to>
                                        <p:strVal val="visible"/>
                                      </p:to>
                                    </p:set>
                                    <p:animEffect transition="in" filter="fade">
                                      <p:cBhvr>
                                        <p:cTn id="13" dur="750"/>
                                        <p:tgtEl>
                                          <p:spTgt spid="296"/>
                                        </p:tgtEl>
                                      </p:cBhvr>
                                    </p:animEffect>
                                  </p:childTnLst>
                                </p:cTn>
                              </p:par>
                              <p:par>
                                <p:cTn id="14" presetID="10" presetClass="entr" presetSubtype="0" fill="hold" nodeType="withEffect">
                                  <p:stCondLst>
                                    <p:cond delay="300"/>
                                  </p:stCondLst>
                                  <p:childTnLst>
                                    <p:set>
                                      <p:cBhvr>
                                        <p:cTn id="15" dur="1" fill="hold">
                                          <p:stCondLst>
                                            <p:cond delay="0"/>
                                          </p:stCondLst>
                                        </p:cTn>
                                        <p:tgtEl>
                                          <p:spTgt spid="297"/>
                                        </p:tgtEl>
                                        <p:attrNameLst>
                                          <p:attrName>style.visibility</p:attrName>
                                        </p:attrNameLst>
                                      </p:cBhvr>
                                      <p:to>
                                        <p:strVal val="visible"/>
                                      </p:to>
                                    </p:set>
                                    <p:animEffect transition="in" filter="fade">
                                      <p:cBhvr>
                                        <p:cTn id="16" dur="750"/>
                                        <p:tgtEl>
                                          <p:spTgt spid="297"/>
                                        </p:tgtEl>
                                      </p:cBhvr>
                                    </p:animEffect>
                                  </p:childTnLst>
                                </p:cTn>
                              </p:par>
                              <p:par>
                                <p:cTn id="17" presetID="10" presetClass="entr" presetSubtype="0" fill="hold" nodeType="withEffect">
                                  <p:stCondLst>
                                    <p:cond delay="400"/>
                                  </p:stCondLst>
                                  <p:childTnLst>
                                    <p:set>
                                      <p:cBhvr>
                                        <p:cTn id="18" dur="1" fill="hold">
                                          <p:stCondLst>
                                            <p:cond delay="0"/>
                                          </p:stCondLst>
                                        </p:cTn>
                                        <p:tgtEl>
                                          <p:spTgt spid="298"/>
                                        </p:tgtEl>
                                        <p:attrNameLst>
                                          <p:attrName>style.visibility</p:attrName>
                                        </p:attrNameLst>
                                      </p:cBhvr>
                                      <p:to>
                                        <p:strVal val="visible"/>
                                      </p:to>
                                    </p:set>
                                    <p:animEffect transition="in" filter="fade">
                                      <p:cBhvr>
                                        <p:cTn id="19" dur="750"/>
                                        <p:tgtEl>
                                          <p:spTgt spid="298"/>
                                        </p:tgtEl>
                                      </p:cBhvr>
                                    </p:animEffect>
                                  </p:childTnLst>
                                </p:cTn>
                              </p:par>
                              <p:par>
                                <p:cTn id="20" presetID="10" presetClass="entr" presetSubtype="0" fill="hold" nodeType="withEffect">
                                  <p:stCondLst>
                                    <p:cond delay="500"/>
                                  </p:stCondLst>
                                  <p:childTnLst>
                                    <p:set>
                                      <p:cBhvr>
                                        <p:cTn id="21" dur="1" fill="hold">
                                          <p:stCondLst>
                                            <p:cond delay="0"/>
                                          </p:stCondLst>
                                        </p:cTn>
                                        <p:tgtEl>
                                          <p:spTgt spid="304"/>
                                        </p:tgtEl>
                                        <p:attrNameLst>
                                          <p:attrName>style.visibility</p:attrName>
                                        </p:attrNameLst>
                                      </p:cBhvr>
                                      <p:to>
                                        <p:strVal val="visible"/>
                                      </p:to>
                                    </p:set>
                                    <p:animEffect transition="in" filter="fade">
                                      <p:cBhvr>
                                        <p:cTn id="22" dur="750"/>
                                        <p:tgtEl>
                                          <p:spTgt spid="304"/>
                                        </p:tgtEl>
                                      </p:cBhvr>
                                    </p:animEffect>
                                  </p:childTnLst>
                                </p:cTn>
                              </p:par>
                              <p:par>
                                <p:cTn id="23" presetID="10" presetClass="entr" presetSubtype="0" fill="hold" nodeType="withEffect">
                                  <p:stCondLst>
                                    <p:cond delay="600"/>
                                  </p:stCondLst>
                                  <p:childTnLst>
                                    <p:set>
                                      <p:cBhvr>
                                        <p:cTn id="24" dur="1" fill="hold">
                                          <p:stCondLst>
                                            <p:cond delay="0"/>
                                          </p:stCondLst>
                                        </p:cTn>
                                        <p:tgtEl>
                                          <p:spTgt spid="299"/>
                                        </p:tgtEl>
                                        <p:attrNameLst>
                                          <p:attrName>style.visibility</p:attrName>
                                        </p:attrNameLst>
                                      </p:cBhvr>
                                      <p:to>
                                        <p:strVal val="visible"/>
                                      </p:to>
                                    </p:set>
                                    <p:animEffect transition="in" filter="fade">
                                      <p:cBhvr>
                                        <p:cTn id="25" dur="750"/>
                                        <p:tgtEl>
                                          <p:spTgt spid="299"/>
                                        </p:tgtEl>
                                      </p:cBhvr>
                                    </p:animEffect>
                                  </p:childTnLst>
                                </p:cTn>
                              </p:par>
                              <p:par>
                                <p:cTn id="26" presetID="10" presetClass="entr" presetSubtype="0" fill="hold" nodeType="withEffect">
                                  <p:stCondLst>
                                    <p:cond delay="700"/>
                                  </p:stCondLst>
                                  <p:childTnLst>
                                    <p:set>
                                      <p:cBhvr>
                                        <p:cTn id="27" dur="1" fill="hold">
                                          <p:stCondLst>
                                            <p:cond delay="0"/>
                                          </p:stCondLst>
                                        </p:cTn>
                                        <p:tgtEl>
                                          <p:spTgt spid="300"/>
                                        </p:tgtEl>
                                        <p:attrNameLst>
                                          <p:attrName>style.visibility</p:attrName>
                                        </p:attrNameLst>
                                      </p:cBhvr>
                                      <p:to>
                                        <p:strVal val="visible"/>
                                      </p:to>
                                    </p:set>
                                    <p:animEffect transition="in" filter="fade">
                                      <p:cBhvr>
                                        <p:cTn id="28" dur="750"/>
                                        <p:tgtEl>
                                          <p:spTgt spid="300"/>
                                        </p:tgtEl>
                                      </p:cBhvr>
                                    </p:animEffect>
                                  </p:childTnLst>
                                </p:cTn>
                              </p:par>
                              <p:par>
                                <p:cTn id="29" presetID="10" presetClass="entr" presetSubtype="0" fill="hold" nodeType="withEffect">
                                  <p:stCondLst>
                                    <p:cond delay="800"/>
                                  </p:stCondLst>
                                  <p:childTnLst>
                                    <p:set>
                                      <p:cBhvr>
                                        <p:cTn id="30" dur="1" fill="hold">
                                          <p:stCondLst>
                                            <p:cond delay="0"/>
                                          </p:stCondLst>
                                        </p:cTn>
                                        <p:tgtEl>
                                          <p:spTgt spid="301"/>
                                        </p:tgtEl>
                                        <p:attrNameLst>
                                          <p:attrName>style.visibility</p:attrName>
                                        </p:attrNameLst>
                                      </p:cBhvr>
                                      <p:to>
                                        <p:strVal val="visible"/>
                                      </p:to>
                                    </p:set>
                                    <p:animEffect transition="in" filter="fade">
                                      <p:cBhvr>
                                        <p:cTn id="31" dur="750"/>
                                        <p:tgtEl>
                                          <p:spTgt spid="301"/>
                                        </p:tgtEl>
                                      </p:cBhvr>
                                    </p:animEffect>
                                  </p:childTnLst>
                                </p:cTn>
                              </p:par>
                              <p:par>
                                <p:cTn id="32" presetID="10" presetClass="entr" presetSubtype="0" fill="hold" nodeType="withEffect">
                                  <p:stCondLst>
                                    <p:cond delay="900"/>
                                  </p:stCondLst>
                                  <p:childTnLst>
                                    <p:set>
                                      <p:cBhvr>
                                        <p:cTn id="33" dur="1" fill="hold">
                                          <p:stCondLst>
                                            <p:cond delay="0"/>
                                          </p:stCondLst>
                                        </p:cTn>
                                        <p:tgtEl>
                                          <p:spTgt spid="302"/>
                                        </p:tgtEl>
                                        <p:attrNameLst>
                                          <p:attrName>style.visibility</p:attrName>
                                        </p:attrNameLst>
                                      </p:cBhvr>
                                      <p:to>
                                        <p:strVal val="visible"/>
                                      </p:to>
                                    </p:set>
                                    <p:animEffect transition="in" filter="fade">
                                      <p:cBhvr>
                                        <p:cTn id="34" dur="750"/>
                                        <p:tgtEl>
                                          <p:spTgt spid="302"/>
                                        </p:tgtEl>
                                      </p:cBhvr>
                                    </p:animEffect>
                                  </p:childTnLst>
                                </p:cTn>
                              </p:par>
                              <p:par>
                                <p:cTn id="35" presetID="10" presetClass="entr" presetSubtype="0" fill="hold" nodeType="withEffect">
                                  <p:stCondLst>
                                    <p:cond delay="1000"/>
                                  </p:stCondLst>
                                  <p:childTnLst>
                                    <p:set>
                                      <p:cBhvr>
                                        <p:cTn id="36" dur="1" fill="hold">
                                          <p:stCondLst>
                                            <p:cond delay="0"/>
                                          </p:stCondLst>
                                        </p:cTn>
                                        <p:tgtEl>
                                          <p:spTgt spid="306"/>
                                        </p:tgtEl>
                                        <p:attrNameLst>
                                          <p:attrName>style.visibility</p:attrName>
                                        </p:attrNameLst>
                                      </p:cBhvr>
                                      <p:to>
                                        <p:strVal val="visible"/>
                                      </p:to>
                                    </p:set>
                                    <p:animEffect transition="in" filter="fade">
                                      <p:cBhvr>
                                        <p:cTn id="37" dur="750"/>
                                        <p:tgtEl>
                                          <p:spTgt spid="306"/>
                                        </p:tgtEl>
                                      </p:cBhvr>
                                    </p:animEffect>
                                  </p:childTnLst>
                                </p:cTn>
                              </p:par>
                              <p:par>
                                <p:cTn id="38" presetID="10" presetClass="entr" presetSubtype="0" fill="hold" nodeType="withEffect">
                                  <p:stCondLst>
                                    <p:cond delay="1100"/>
                                  </p:stCondLst>
                                  <p:childTnLst>
                                    <p:set>
                                      <p:cBhvr>
                                        <p:cTn id="39" dur="1" fill="hold">
                                          <p:stCondLst>
                                            <p:cond delay="0"/>
                                          </p:stCondLst>
                                        </p:cTn>
                                        <p:tgtEl>
                                          <p:spTgt spid="305"/>
                                        </p:tgtEl>
                                        <p:attrNameLst>
                                          <p:attrName>style.visibility</p:attrName>
                                        </p:attrNameLst>
                                      </p:cBhvr>
                                      <p:to>
                                        <p:strVal val="visible"/>
                                      </p:to>
                                    </p:set>
                                    <p:animEffect transition="in" filter="fade">
                                      <p:cBhvr>
                                        <p:cTn id="40" dur="750"/>
                                        <p:tgtEl>
                                          <p:spTgt spid="305"/>
                                        </p:tgtEl>
                                      </p:cBhvr>
                                    </p:animEffect>
                                  </p:childTnLst>
                                </p:cTn>
                              </p:par>
                              <p:par>
                                <p:cTn id="41" presetID="10" presetClass="entr" presetSubtype="0" fill="hold" nodeType="withEffect">
                                  <p:stCondLst>
                                    <p:cond delay="1200"/>
                                  </p:stCondLst>
                                  <p:childTnLst>
                                    <p:set>
                                      <p:cBhvr>
                                        <p:cTn id="42" dur="1" fill="hold">
                                          <p:stCondLst>
                                            <p:cond delay="0"/>
                                          </p:stCondLst>
                                        </p:cTn>
                                        <p:tgtEl>
                                          <p:spTgt spid="303"/>
                                        </p:tgtEl>
                                        <p:attrNameLst>
                                          <p:attrName>style.visibility</p:attrName>
                                        </p:attrNameLst>
                                      </p:cBhvr>
                                      <p:to>
                                        <p:strVal val="visible"/>
                                      </p:to>
                                    </p:set>
                                    <p:animEffect transition="in" filter="fade">
                                      <p:cBhvr>
                                        <p:cTn id="43" dur="750"/>
                                        <p:tgtEl>
                                          <p:spTgt spid="303"/>
                                        </p:tgtEl>
                                      </p:cBhvr>
                                    </p:animEffect>
                                  </p:childTnLst>
                                </p:cTn>
                              </p:par>
                              <p:par>
                                <p:cTn id="44" presetID="10" presetClass="entr" presetSubtype="0" fill="hold" nodeType="withEffect">
                                  <p:stCondLst>
                                    <p:cond delay="1200"/>
                                  </p:stCondLst>
                                  <p:childTnLst>
                                    <p:set>
                                      <p:cBhvr>
                                        <p:cTn id="45" dur="1" fill="hold">
                                          <p:stCondLst>
                                            <p:cond delay="0"/>
                                          </p:stCondLst>
                                        </p:cTn>
                                        <p:tgtEl>
                                          <p:spTgt spid="307"/>
                                        </p:tgtEl>
                                        <p:attrNameLst>
                                          <p:attrName>style.visibility</p:attrName>
                                        </p:attrNameLst>
                                      </p:cBhvr>
                                      <p:to>
                                        <p:strVal val="visible"/>
                                      </p:to>
                                    </p:set>
                                    <p:animEffect transition="in" filter="fade">
                                      <p:cBhvr>
                                        <p:cTn id="46" dur="75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
  <p:cSld name="Titel">
    <p:spTree>
      <p:nvGrpSpPr>
        <p:cNvPr id="1" name="Shape 309"/>
        <p:cNvGrpSpPr/>
        <p:nvPr/>
      </p:nvGrpSpPr>
      <p:grpSpPr>
        <a:xfrm>
          <a:off x="0" y="0"/>
          <a:ext cx="0" cy="0"/>
          <a:chOff x="0" y="0"/>
          <a:chExt cx="0" cy="0"/>
        </a:xfrm>
      </p:grpSpPr>
      <p:sp>
        <p:nvSpPr>
          <p:cNvPr id="310" name="Google Shape;310;p15"/>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15"/>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12" name="Google Shape;312;p15"/>
          <p:cNvGrpSpPr/>
          <p:nvPr/>
        </p:nvGrpSpPr>
        <p:grpSpPr>
          <a:xfrm>
            <a:off x="-3786437" y="0"/>
            <a:ext cx="3693386" cy="5359349"/>
            <a:chOff x="-3786437" y="0"/>
            <a:chExt cx="3693386" cy="5359349"/>
          </a:xfrm>
        </p:grpSpPr>
        <p:sp>
          <p:nvSpPr>
            <p:cNvPr id="313" name="Google Shape;313;p15"/>
            <p:cNvSpPr/>
            <p:nvPr/>
          </p:nvSpPr>
          <p:spPr>
            <a:xfrm>
              <a:off x="-3786165" y="0"/>
              <a:ext cx="3593091" cy="4641338"/>
            </a:xfrm>
            <a:prstGeom prst="rect">
              <a:avLst/>
            </a:prstGeom>
            <a:solidFill>
              <a:srgbClr val="FFFFFF"/>
            </a:solidFill>
            <a:ln w="9525" cap="flat" cmpd="sng">
              <a:solidFill>
                <a:srgbClr val="ECECEC"/>
              </a:solidFill>
              <a:prstDash val="solid"/>
              <a:miter lim="800000"/>
              <a:headEnd type="none" w="sm" len="sm"/>
              <a:tailEnd type="none" w="sm" len="sm"/>
            </a:ln>
          </p:spPr>
          <p:txBody>
            <a:bodyPr spcFirstLastPara="1" wrap="square" lIns="180000" tIns="144000" rIns="180000" bIns="14400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nl-NL" sz="1400" b="1" i="0" u="none" strike="noStrike" cap="none">
                  <a:solidFill>
                    <a:schemeClr val="accent1"/>
                  </a:solidFill>
                  <a:latin typeface="Calibri"/>
                  <a:ea typeface="Calibri"/>
                  <a:cs typeface="Calibri"/>
                  <a:sym typeface="Calibri"/>
                </a:rPr>
                <a:t>LIJSTNIVEAU KIEZEN</a:t>
              </a:r>
              <a:endParaRPr sz="1400" b="0" i="0" u="none" strike="noStrike" cap="none">
                <a:solidFill>
                  <a:srgbClr val="000000"/>
                </a:solidFill>
                <a:latin typeface="Arial"/>
                <a:ea typeface="Arial"/>
                <a:cs typeface="Arial"/>
                <a:sym typeface="Arial"/>
              </a:endParaRPr>
            </a:p>
          </p:txBody>
        </p:sp>
        <p:sp>
          <p:nvSpPr>
            <p:cNvPr id="314" name="Google Shape;314;p15"/>
            <p:cNvSpPr/>
            <p:nvPr/>
          </p:nvSpPr>
          <p:spPr>
            <a:xfrm>
              <a:off x="-3604183" y="183748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315" name="Google Shape;315;p15"/>
            <p:cNvSpPr/>
            <p:nvPr/>
          </p:nvSpPr>
          <p:spPr>
            <a:xfrm>
              <a:off x="-3319415" y="1837484"/>
              <a:ext cx="2949220" cy="180000"/>
            </a:xfrm>
            <a:prstGeom prst="rect">
              <a:avLst/>
            </a:prstGeom>
            <a:noFill/>
            <a:ln>
              <a:noFill/>
            </a:ln>
          </p:spPr>
          <p:txBody>
            <a:bodyPr spcFirstLastPara="1" wrap="square" lIns="0" tIns="0" rIns="0" bIns="0" anchor="ctr" anchorCtr="0">
              <a:noAutofit/>
            </a:bodyPr>
            <a:lstStyle/>
            <a:p>
              <a:pPr marL="17780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Bullet</a:t>
              </a:r>
              <a:endParaRPr sz="1200" b="0" i="0" u="none" strike="noStrike" cap="none">
                <a:solidFill>
                  <a:schemeClr val="dk1"/>
                </a:solidFill>
                <a:latin typeface="Calibri"/>
                <a:ea typeface="Calibri"/>
                <a:cs typeface="Calibri"/>
                <a:sym typeface="Calibri"/>
              </a:endParaRPr>
            </a:p>
          </p:txBody>
        </p:sp>
        <p:sp>
          <p:nvSpPr>
            <p:cNvPr id="316" name="Google Shape;316;p15"/>
            <p:cNvSpPr/>
            <p:nvPr/>
          </p:nvSpPr>
          <p:spPr>
            <a:xfrm>
              <a:off x="-3604183" y="212876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317" name="Google Shape;317;p15"/>
            <p:cNvSpPr/>
            <p:nvPr/>
          </p:nvSpPr>
          <p:spPr>
            <a:xfrm>
              <a:off x="-3604183" y="1196113"/>
              <a:ext cx="3229047" cy="45922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200"/>
                <a:buFont typeface="Calibri"/>
                <a:buNone/>
              </a:pPr>
              <a:r>
                <a:rPr lang="nl-NL" sz="1200" b="0" i="0" u="none" strike="noStrike" cap="none">
                  <a:solidFill>
                    <a:srgbClr val="000000"/>
                  </a:solidFill>
                  <a:latin typeface="Calibri"/>
                  <a:ea typeface="Calibri"/>
                  <a:cs typeface="Calibri"/>
                  <a:sym typeface="Calibri"/>
                </a:rPr>
                <a:t>Gebruik onder de tab </a:t>
              </a:r>
              <a:r>
                <a:rPr lang="nl-NL" sz="1200" b="1" i="0" u="none" strike="noStrike" cap="none">
                  <a:solidFill>
                    <a:srgbClr val="000000"/>
                  </a:solidFill>
                  <a:latin typeface="Calibri"/>
                  <a:ea typeface="Calibri"/>
                  <a:cs typeface="Calibri"/>
                  <a:sym typeface="Calibri"/>
                </a:rPr>
                <a:t>‘Start’</a:t>
              </a:r>
              <a:r>
                <a:rPr lang="nl-NL" sz="1200" b="0" i="0" u="none" strike="noStrike" cap="none">
                  <a:solidFill>
                    <a:srgbClr val="000000"/>
                  </a:solidFill>
                  <a:latin typeface="Calibri"/>
                  <a:ea typeface="Calibri"/>
                  <a:cs typeface="Calibri"/>
                  <a:sym typeface="Calibri"/>
                </a:rPr>
                <a:t> de </a:t>
              </a:r>
              <a:r>
                <a:rPr lang="nl-NL" sz="1200" b="1" i="0" u="none" strike="noStrike" cap="none">
                  <a:solidFill>
                    <a:srgbClr val="000000"/>
                  </a:solidFill>
                  <a:latin typeface="Calibri"/>
                  <a:ea typeface="Calibri"/>
                  <a:cs typeface="Calibri"/>
                  <a:sym typeface="Calibri"/>
                </a:rPr>
                <a:t>lijstniveau-knoppen</a:t>
              </a:r>
              <a:r>
                <a:rPr lang="nl-NL" sz="1200" b="0" i="0" u="none" strike="noStrike" cap="none">
                  <a:solidFill>
                    <a:srgbClr val="000000"/>
                  </a:solidFill>
                  <a:latin typeface="Calibri"/>
                  <a:ea typeface="Calibri"/>
                  <a:cs typeface="Calibri"/>
                  <a:sym typeface="Calibri"/>
                </a:rPr>
                <a:t> om een tekst niveau te kiezen. </a:t>
              </a:r>
              <a:br>
                <a:rPr lang="nl-NL" sz="1200" b="0" i="0" u="none" strike="noStrike" cap="none">
                  <a:solidFill>
                    <a:srgbClr val="000000"/>
                  </a:solidFill>
                  <a:latin typeface="Calibri"/>
                  <a:ea typeface="Calibri"/>
                  <a:cs typeface="Calibri"/>
                  <a:sym typeface="Calibri"/>
                </a:rPr>
              </a:br>
              <a:r>
                <a:rPr lang="nl-NL" sz="1200" b="0" i="0" u="none" strike="noStrike" cap="none">
                  <a:solidFill>
                    <a:srgbClr val="000000"/>
                  </a:solidFill>
                  <a:latin typeface="Calibri"/>
                  <a:ea typeface="Calibri"/>
                  <a:cs typeface="Calibri"/>
                  <a:sym typeface="Calibri"/>
                </a:rPr>
                <a:t>Kies uit:</a:t>
              </a:r>
              <a:endParaRPr sz="1400" b="0" i="0" u="none" strike="noStrike" cap="none">
                <a:solidFill>
                  <a:srgbClr val="000000"/>
                </a:solidFill>
                <a:latin typeface="Arial"/>
                <a:ea typeface="Arial"/>
                <a:cs typeface="Arial"/>
                <a:sym typeface="Arial"/>
              </a:endParaRPr>
            </a:p>
          </p:txBody>
        </p:sp>
        <p:sp>
          <p:nvSpPr>
            <p:cNvPr id="318" name="Google Shape;318;p15"/>
            <p:cNvSpPr/>
            <p:nvPr/>
          </p:nvSpPr>
          <p:spPr>
            <a:xfrm>
              <a:off x="-3319415" y="2128873"/>
              <a:ext cx="2949220" cy="180000"/>
            </a:xfrm>
            <a:prstGeom prst="rect">
              <a:avLst/>
            </a:prstGeom>
            <a:noFill/>
            <a:ln>
              <a:noFill/>
            </a:ln>
          </p:spPr>
          <p:txBody>
            <a:bodyPr spcFirstLastPara="1" wrap="square" lIns="0" tIns="0" rIns="0" bIns="0" anchor="ctr" anchorCtr="0">
              <a:noAutofit/>
            </a:bodyPr>
            <a:lstStyle/>
            <a:p>
              <a:pPr marL="361950" marR="0" lvl="0" indent="-184150" algn="l" rtl="0">
                <a:lnSpc>
                  <a:spcPct val="100000"/>
                </a:lnSpc>
                <a:spcBef>
                  <a:spcPts val="0"/>
                </a:spcBef>
                <a:spcAft>
                  <a:spcPts val="0"/>
                </a:spcAft>
                <a:buClr>
                  <a:schemeClr val="accent2"/>
                </a:buClr>
                <a:buSzPts val="1200"/>
                <a:buFont typeface="Calibri"/>
                <a:buChar char="•"/>
              </a:pPr>
              <a:r>
                <a:rPr lang="nl-NL" sz="1200" b="0" i="0" u="none" strike="noStrike" cap="none">
                  <a:solidFill>
                    <a:schemeClr val="dk1"/>
                  </a:solidFill>
                  <a:latin typeface="Calibri"/>
                  <a:ea typeface="Calibri"/>
                  <a:cs typeface="Calibri"/>
                  <a:sym typeface="Calibri"/>
                </a:rPr>
                <a:t>Sub-bullet #1</a:t>
              </a:r>
              <a:endParaRPr sz="1400" b="0" i="0" u="none" strike="noStrike" cap="none">
                <a:solidFill>
                  <a:srgbClr val="000000"/>
                </a:solidFill>
                <a:latin typeface="Arial"/>
                <a:ea typeface="Arial"/>
                <a:cs typeface="Arial"/>
                <a:sym typeface="Arial"/>
              </a:endParaRPr>
            </a:p>
          </p:txBody>
        </p:sp>
        <p:sp>
          <p:nvSpPr>
            <p:cNvPr id="319" name="Google Shape;319;p15"/>
            <p:cNvSpPr/>
            <p:nvPr/>
          </p:nvSpPr>
          <p:spPr>
            <a:xfrm>
              <a:off x="-3604183" y="242005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320" name="Google Shape;320;p15"/>
            <p:cNvSpPr/>
            <p:nvPr/>
          </p:nvSpPr>
          <p:spPr>
            <a:xfrm>
              <a:off x="-3319415" y="2420262"/>
              <a:ext cx="2949220" cy="180000"/>
            </a:xfrm>
            <a:prstGeom prst="rect">
              <a:avLst/>
            </a:prstGeom>
            <a:noFill/>
            <a:ln>
              <a:noFill/>
            </a:ln>
          </p:spPr>
          <p:txBody>
            <a:bodyPr spcFirstLastPara="1" wrap="square" lIns="0" tIns="0" rIns="0" bIns="0" anchor="ctr" anchorCtr="0">
              <a:noAutofit/>
            </a:bodyPr>
            <a:lstStyle/>
            <a:p>
              <a:pPr marL="539750" marR="0" lvl="0" indent="-177800" algn="l" rtl="0">
                <a:lnSpc>
                  <a:spcPct val="100000"/>
                </a:lnSpc>
                <a:spcBef>
                  <a:spcPts val="0"/>
                </a:spcBef>
                <a:spcAft>
                  <a:spcPts val="0"/>
                </a:spcAft>
                <a:buClr>
                  <a:schemeClr val="accent1"/>
                </a:buClr>
                <a:buSzPts val="1200"/>
                <a:buFont typeface="Calibri"/>
                <a:buChar char="–"/>
              </a:pPr>
              <a:r>
                <a:rPr lang="nl-NL" sz="1200" b="0" i="0" u="none" strike="noStrike" cap="none">
                  <a:solidFill>
                    <a:schemeClr val="dk1"/>
                  </a:solidFill>
                  <a:latin typeface="Calibri"/>
                  <a:ea typeface="Calibri"/>
                  <a:cs typeface="Calibri"/>
                  <a:sym typeface="Calibri"/>
                </a:rPr>
                <a:t>Sub-bullet #2</a:t>
              </a:r>
              <a:endParaRPr sz="1400" b="0" i="0" u="none" strike="noStrike" cap="none">
                <a:solidFill>
                  <a:srgbClr val="000000"/>
                </a:solidFill>
                <a:latin typeface="Arial"/>
                <a:ea typeface="Arial"/>
                <a:cs typeface="Arial"/>
                <a:sym typeface="Arial"/>
              </a:endParaRPr>
            </a:p>
          </p:txBody>
        </p:sp>
        <p:sp>
          <p:nvSpPr>
            <p:cNvPr id="321" name="Google Shape;321;p15"/>
            <p:cNvSpPr/>
            <p:nvPr/>
          </p:nvSpPr>
          <p:spPr>
            <a:xfrm>
              <a:off x="-3604183" y="2711336"/>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322" name="Google Shape;322;p15"/>
            <p:cNvSpPr/>
            <p:nvPr/>
          </p:nvSpPr>
          <p:spPr>
            <a:xfrm>
              <a:off x="-3319415" y="2711651"/>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r>
                <a:rPr lang="nl-NL" sz="1200" b="0" i="0" u="none" strike="noStrike" cap="none">
                  <a:solidFill>
                    <a:schemeClr val="dk1"/>
                  </a:solidFill>
                  <a:latin typeface="Calibri"/>
                  <a:ea typeface="Calibri"/>
                  <a:cs typeface="Calibri"/>
                  <a:sym typeface="Calibri"/>
                </a:rPr>
                <a:t>Leestekst</a:t>
              </a:r>
              <a:endParaRPr sz="1400" b="0" i="0" u="none" strike="noStrike" cap="none">
                <a:solidFill>
                  <a:srgbClr val="000000"/>
                </a:solidFill>
                <a:latin typeface="Arial"/>
                <a:ea typeface="Arial"/>
                <a:cs typeface="Arial"/>
                <a:sym typeface="Arial"/>
              </a:endParaRPr>
            </a:p>
          </p:txBody>
        </p:sp>
        <p:sp>
          <p:nvSpPr>
            <p:cNvPr id="323" name="Google Shape;323;p15"/>
            <p:cNvSpPr/>
            <p:nvPr/>
          </p:nvSpPr>
          <p:spPr>
            <a:xfrm>
              <a:off x="-3604183" y="3002620"/>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324" name="Google Shape;324;p15"/>
            <p:cNvSpPr/>
            <p:nvPr/>
          </p:nvSpPr>
          <p:spPr>
            <a:xfrm>
              <a:off x="-3319415" y="3003040"/>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1"/>
                  </a:solidFill>
                  <a:latin typeface="Calibri"/>
                  <a:ea typeface="Calibri"/>
                  <a:cs typeface="Calibri"/>
                  <a:sym typeface="Calibri"/>
                </a:rPr>
                <a:t>Kop #1</a:t>
              </a:r>
              <a:endParaRPr sz="1400" b="0" i="0" u="none" strike="noStrike" cap="none">
                <a:solidFill>
                  <a:srgbClr val="000000"/>
                </a:solidFill>
                <a:latin typeface="Arial"/>
                <a:ea typeface="Arial"/>
                <a:cs typeface="Arial"/>
                <a:sym typeface="Arial"/>
              </a:endParaRPr>
            </a:p>
          </p:txBody>
        </p:sp>
        <p:sp>
          <p:nvSpPr>
            <p:cNvPr id="325" name="Google Shape;325;p15"/>
            <p:cNvSpPr/>
            <p:nvPr/>
          </p:nvSpPr>
          <p:spPr>
            <a:xfrm>
              <a:off x="-3604183" y="329390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p:txBody>
        </p:sp>
        <p:sp>
          <p:nvSpPr>
            <p:cNvPr id="326" name="Google Shape;326;p15"/>
            <p:cNvSpPr/>
            <p:nvPr/>
          </p:nvSpPr>
          <p:spPr>
            <a:xfrm>
              <a:off x="-3319415" y="3585818"/>
              <a:ext cx="2949220" cy="180000"/>
            </a:xfrm>
            <a:prstGeom prst="rect">
              <a:avLst/>
            </a:prstGeom>
            <a:noFill/>
            <a:ln>
              <a:noFill/>
            </a:ln>
          </p:spPr>
          <p:txBody>
            <a:bodyPr spcFirstLastPara="1" wrap="square" lIns="0" tIns="0" rIns="0" bIns="0" anchor="ctr" anchorCtr="0">
              <a:noAutofit/>
            </a:bodyPr>
            <a:lstStyle/>
            <a:p>
              <a:pPr marL="266700" marR="0" lvl="0" indent="-266700" algn="l" rtl="0">
                <a:lnSpc>
                  <a:spcPct val="100000"/>
                </a:lnSpc>
                <a:spcBef>
                  <a:spcPts val="0"/>
                </a:spcBef>
                <a:spcAft>
                  <a:spcPts val="0"/>
                </a:spcAft>
                <a:buClr>
                  <a:schemeClr val="accent1"/>
                </a:buClr>
                <a:buSzPts val="1200"/>
                <a:buFont typeface="Arial"/>
                <a:buAutoNum type="arabicPeriod"/>
              </a:pPr>
              <a:r>
                <a:rPr lang="nl-NL" sz="1200" b="0" i="0" u="none" strike="noStrike" cap="none">
                  <a:solidFill>
                    <a:schemeClr val="dk1"/>
                  </a:solidFill>
                  <a:latin typeface="Calibri"/>
                  <a:ea typeface="Calibri"/>
                  <a:cs typeface="Calibri"/>
                  <a:sym typeface="Calibri"/>
                </a:rPr>
                <a:t>Numerieke bullet</a:t>
              </a:r>
              <a:endParaRPr sz="1200" b="0" i="0" u="none" strike="noStrike" cap="none">
                <a:solidFill>
                  <a:schemeClr val="dk1"/>
                </a:solidFill>
                <a:latin typeface="Calibri"/>
                <a:ea typeface="Calibri"/>
                <a:cs typeface="Calibri"/>
                <a:sym typeface="Calibri"/>
              </a:endParaRPr>
            </a:p>
          </p:txBody>
        </p:sp>
        <p:sp>
          <p:nvSpPr>
            <p:cNvPr id="327" name="Google Shape;327;p15"/>
            <p:cNvSpPr/>
            <p:nvPr/>
          </p:nvSpPr>
          <p:spPr>
            <a:xfrm>
              <a:off x="-3604183" y="3585188"/>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7</a:t>
              </a:r>
              <a:endParaRPr sz="1400" b="0" i="0" u="none" strike="noStrike" cap="none">
                <a:solidFill>
                  <a:srgbClr val="000000"/>
                </a:solidFill>
                <a:latin typeface="Arial"/>
                <a:ea typeface="Arial"/>
                <a:cs typeface="Arial"/>
                <a:sym typeface="Arial"/>
              </a:endParaRPr>
            </a:p>
          </p:txBody>
        </p:sp>
        <p:sp>
          <p:nvSpPr>
            <p:cNvPr id="328" name="Google Shape;328;p15"/>
            <p:cNvSpPr/>
            <p:nvPr/>
          </p:nvSpPr>
          <p:spPr>
            <a:xfrm>
              <a:off x="-3325830" y="3877207"/>
              <a:ext cx="2949220" cy="180000"/>
            </a:xfrm>
            <a:prstGeom prst="rect">
              <a:avLst/>
            </a:prstGeom>
            <a:noFill/>
            <a:ln>
              <a:noFill/>
            </a:ln>
          </p:spPr>
          <p:txBody>
            <a:bodyPr spcFirstLastPara="1" wrap="square" lIns="0" tIns="0" rIns="0" bIns="0" anchor="ctr" anchorCtr="0">
              <a:noAutofit/>
            </a:bodyPr>
            <a:lstStyle/>
            <a:p>
              <a:pPr marL="447675" marR="0" lvl="0" indent="-179388" algn="l" rtl="0">
                <a:lnSpc>
                  <a:spcPct val="100000"/>
                </a:lnSpc>
                <a:spcBef>
                  <a:spcPts val="0"/>
                </a:spcBef>
                <a:spcAft>
                  <a:spcPts val="0"/>
                </a:spcAft>
                <a:buClr>
                  <a:schemeClr val="accent2"/>
                </a:buClr>
                <a:buSzPts val="1200"/>
                <a:buFont typeface="Arial"/>
                <a:buAutoNum type="alphaLcPeriod"/>
              </a:pPr>
              <a:r>
                <a:rPr lang="nl-NL" sz="1200" b="0" i="0" u="none" strike="noStrike" cap="none">
                  <a:solidFill>
                    <a:schemeClr val="dk1"/>
                  </a:solidFill>
                  <a:latin typeface="Calibri"/>
                  <a:ea typeface="Calibri"/>
                  <a:cs typeface="Calibri"/>
                  <a:sym typeface="Calibri"/>
                </a:rPr>
                <a:t>Alfabetische bullet</a:t>
              </a:r>
              <a:endParaRPr sz="1200" b="0" i="0" u="none" strike="noStrike" cap="none">
                <a:solidFill>
                  <a:schemeClr val="dk1"/>
                </a:solidFill>
                <a:latin typeface="Calibri"/>
                <a:ea typeface="Calibri"/>
                <a:cs typeface="Calibri"/>
                <a:sym typeface="Calibri"/>
              </a:endParaRPr>
            </a:p>
          </p:txBody>
        </p:sp>
        <p:sp>
          <p:nvSpPr>
            <p:cNvPr id="329" name="Google Shape;329;p15"/>
            <p:cNvSpPr/>
            <p:nvPr/>
          </p:nvSpPr>
          <p:spPr>
            <a:xfrm>
              <a:off x="-3604183" y="3876472"/>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8</a:t>
              </a:r>
              <a:endParaRPr sz="1400" b="0" i="0" u="none" strike="noStrike" cap="none">
                <a:solidFill>
                  <a:srgbClr val="000000"/>
                </a:solidFill>
                <a:latin typeface="Arial"/>
                <a:ea typeface="Arial"/>
                <a:cs typeface="Arial"/>
                <a:sym typeface="Arial"/>
              </a:endParaRPr>
            </a:p>
          </p:txBody>
        </p:sp>
        <p:sp>
          <p:nvSpPr>
            <p:cNvPr id="330" name="Google Shape;330;p15"/>
            <p:cNvSpPr/>
            <p:nvPr/>
          </p:nvSpPr>
          <p:spPr>
            <a:xfrm>
              <a:off x="-3319415" y="4168594"/>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nl-NL" sz="1200" b="0" i="1" u="none" strike="noStrike" cap="none">
                  <a:solidFill>
                    <a:schemeClr val="dk1"/>
                  </a:solidFill>
                  <a:latin typeface="Calibri"/>
                  <a:ea typeface="Calibri"/>
                  <a:cs typeface="Calibri"/>
                  <a:sym typeface="Calibri"/>
                </a:rPr>
                <a:t>Bronvermelding</a:t>
              </a:r>
              <a:endParaRPr sz="1400" b="0" i="0" u="none" strike="noStrike" cap="none">
                <a:solidFill>
                  <a:srgbClr val="000000"/>
                </a:solidFill>
                <a:latin typeface="Arial"/>
                <a:ea typeface="Arial"/>
                <a:cs typeface="Arial"/>
                <a:sym typeface="Arial"/>
              </a:endParaRPr>
            </a:p>
          </p:txBody>
        </p:sp>
        <p:sp>
          <p:nvSpPr>
            <p:cNvPr id="331" name="Google Shape;331;p15"/>
            <p:cNvSpPr/>
            <p:nvPr/>
          </p:nvSpPr>
          <p:spPr>
            <a:xfrm>
              <a:off x="-3604183" y="4168594"/>
              <a:ext cx="180000" cy="1800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Calibri"/>
                <a:buNone/>
              </a:pPr>
              <a:r>
                <a:rPr lang="nl-NL" sz="1000" b="1" i="0" u="none" strike="noStrike" cap="none">
                  <a:solidFill>
                    <a:srgbClr val="FFFFFF"/>
                  </a:solidFill>
                  <a:latin typeface="Calibri"/>
                  <a:ea typeface="Calibri"/>
                  <a:cs typeface="Calibri"/>
                  <a:sym typeface="Calibri"/>
                </a:rPr>
                <a:t>9</a:t>
              </a:r>
              <a:endParaRPr sz="1400" b="0" i="0" u="none" strike="noStrike" cap="none">
                <a:solidFill>
                  <a:srgbClr val="000000"/>
                </a:solidFill>
                <a:latin typeface="Arial"/>
                <a:ea typeface="Arial"/>
                <a:cs typeface="Arial"/>
                <a:sym typeface="Arial"/>
              </a:endParaRPr>
            </a:p>
          </p:txBody>
        </p:sp>
        <p:sp>
          <p:nvSpPr>
            <p:cNvPr id="332" name="Google Shape;332;p15"/>
            <p:cNvSpPr/>
            <p:nvPr/>
          </p:nvSpPr>
          <p:spPr>
            <a:xfrm>
              <a:off x="-3319415" y="3294429"/>
              <a:ext cx="2949220" cy="1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600"/>
                <a:buFont typeface="Calibri"/>
                <a:buNone/>
              </a:pPr>
              <a:r>
                <a:rPr lang="nl-NL" sz="1600" b="1" i="0" u="none" strike="noStrike" cap="none">
                  <a:solidFill>
                    <a:schemeClr val="accent2"/>
                  </a:solidFill>
                  <a:latin typeface="Calibri"/>
                  <a:ea typeface="Calibri"/>
                  <a:cs typeface="Calibri"/>
                  <a:sym typeface="Calibri"/>
                </a:rPr>
                <a:t>Kop #2</a:t>
              </a:r>
              <a:endParaRPr sz="1400" b="0" i="0" u="none" strike="noStrike" cap="none">
                <a:solidFill>
                  <a:srgbClr val="000000"/>
                </a:solidFill>
                <a:latin typeface="Arial"/>
                <a:ea typeface="Arial"/>
                <a:cs typeface="Arial"/>
                <a:sym typeface="Arial"/>
              </a:endParaRPr>
            </a:p>
          </p:txBody>
        </p:sp>
        <p:sp>
          <p:nvSpPr>
            <p:cNvPr id="333" name="Google Shape;333;p15"/>
            <p:cNvSpPr/>
            <p:nvPr/>
          </p:nvSpPr>
          <p:spPr>
            <a:xfrm>
              <a:off x="-3786437" y="4531349"/>
              <a:ext cx="3593637" cy="828000"/>
            </a:xfrm>
            <a:prstGeom prst="rect">
              <a:avLst/>
            </a:prstGeom>
            <a:solidFill>
              <a:srgbClr val="ECECEC"/>
            </a:solidFill>
            <a:ln w="9525" cap="flat" cmpd="sng">
              <a:solidFill>
                <a:srgbClr val="ECECEC"/>
              </a:solidFill>
              <a:prstDash val="solid"/>
              <a:miter lim="800000"/>
              <a:headEnd type="none" w="sm" len="sm"/>
              <a:tailEnd type="none" w="sm" len="sm"/>
            </a:ln>
          </p:spPr>
          <p:txBody>
            <a:bodyPr spcFirstLastPara="1" wrap="square" lIns="180000" tIns="144000" rIns="180000" bIns="144000"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nl-NL" sz="1200" b="1" i="0" u="none" strike="noStrike" cap="none">
                  <a:solidFill>
                    <a:srgbClr val="211F26"/>
                  </a:solidFill>
                  <a:latin typeface="Calibri"/>
                  <a:ea typeface="Calibri"/>
                  <a:cs typeface="Calibri"/>
                  <a:sym typeface="Calibri"/>
                </a:rPr>
                <a:t>MEER WETEN?</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Ga naar de instructie dia </a:t>
              </a:r>
              <a:r>
                <a:rPr lang="nl-NL" sz="1200" b="1" i="0" u="none" strike="noStrike" cap="none">
                  <a:solidFill>
                    <a:srgbClr val="211F26"/>
                  </a:solidFill>
                  <a:latin typeface="Calibri"/>
                  <a:ea typeface="Calibri"/>
                  <a:cs typeface="Calibri"/>
                  <a:sym typeface="Calibri"/>
                </a:rPr>
                <a:t>‘VIDEO INSTRUCTIES’</a:t>
              </a:r>
              <a:r>
                <a:rPr lang="nl-NL" sz="1200" b="0" i="0" u="none" strike="noStrike" cap="none">
                  <a:solidFill>
                    <a:srgbClr val="211F26"/>
                  </a:solidFill>
                  <a:latin typeface="Calibri"/>
                  <a:ea typeface="Calibri"/>
                  <a:cs typeface="Calibri"/>
                  <a:sym typeface="Calibri"/>
                </a:rPr>
                <a:t>.</a:t>
              </a:r>
              <a:br>
                <a:rPr lang="nl-NL" sz="1200" b="0" i="0" u="none" strike="noStrike" cap="none">
                  <a:solidFill>
                    <a:srgbClr val="211F26"/>
                  </a:solidFill>
                  <a:latin typeface="Calibri"/>
                  <a:ea typeface="Calibri"/>
                  <a:cs typeface="Calibri"/>
                  <a:sym typeface="Calibri"/>
                </a:rPr>
              </a:br>
              <a:r>
                <a:rPr lang="nl-NL" sz="1200" b="0" i="0" u="none" strike="noStrike" cap="none">
                  <a:solidFill>
                    <a:srgbClr val="211F26"/>
                  </a:solidFill>
                  <a:latin typeface="Calibri"/>
                  <a:ea typeface="Calibri"/>
                  <a:cs typeface="Calibri"/>
                  <a:sym typeface="Calibri"/>
                </a:rPr>
                <a:t>Deze vind je vooraan de presentatie of voeg je in via </a:t>
              </a:r>
              <a:r>
                <a:rPr lang="nl-NL" sz="1200" b="0" i="1" u="none" strike="noStrike" cap="none">
                  <a:solidFill>
                    <a:srgbClr val="211F26"/>
                  </a:solidFill>
                  <a:latin typeface="Calibri"/>
                  <a:ea typeface="Calibri"/>
                  <a:cs typeface="Calibri"/>
                  <a:sym typeface="Calibri"/>
                </a:rPr>
                <a:t>‘Start’</a:t>
              </a:r>
              <a:r>
                <a:rPr lang="nl-NL" sz="1200" b="0" i="0" u="none" strike="noStrike" cap="none">
                  <a:solidFill>
                    <a:srgbClr val="211F26"/>
                  </a:solidFill>
                  <a:latin typeface="Calibri"/>
                  <a:ea typeface="Calibri"/>
                  <a:cs typeface="Calibri"/>
                  <a:sym typeface="Calibri"/>
                </a:rPr>
                <a:t> &gt; </a:t>
              </a:r>
              <a:r>
                <a:rPr lang="nl-NL" sz="1200" b="0" i="1" u="none" strike="noStrike" cap="none">
                  <a:solidFill>
                    <a:srgbClr val="211F26"/>
                  </a:solidFill>
                  <a:latin typeface="Calibri"/>
                  <a:ea typeface="Calibri"/>
                  <a:cs typeface="Calibri"/>
                  <a:sym typeface="Calibri"/>
                </a:rPr>
                <a:t>‘Nieuwe dia’</a:t>
              </a:r>
              <a:endParaRPr sz="1400" b="0" i="0" u="none" strike="noStrike" cap="none">
                <a:solidFill>
                  <a:srgbClr val="000000"/>
                </a:solidFill>
                <a:latin typeface="Arial"/>
                <a:ea typeface="Arial"/>
                <a:cs typeface="Arial"/>
                <a:sym typeface="Arial"/>
              </a:endParaRPr>
            </a:p>
          </p:txBody>
        </p:sp>
        <p:grpSp>
          <p:nvGrpSpPr>
            <p:cNvPr id="334" name="Google Shape;334;p15"/>
            <p:cNvGrpSpPr/>
            <p:nvPr/>
          </p:nvGrpSpPr>
          <p:grpSpPr>
            <a:xfrm>
              <a:off x="-376736" y="4400186"/>
              <a:ext cx="283685" cy="283685"/>
              <a:chOff x="-510741" y="5913713"/>
              <a:chExt cx="267555" cy="267555"/>
            </a:xfrm>
          </p:grpSpPr>
          <p:sp>
            <p:nvSpPr>
              <p:cNvPr id="335" name="Google Shape;335;p15"/>
              <p:cNvSpPr/>
              <p:nvPr/>
            </p:nvSpPr>
            <p:spPr>
              <a:xfrm>
                <a:off x="-491853" y="5932072"/>
                <a:ext cx="230835" cy="230835"/>
              </a:xfrm>
              <a:prstGeom prst="ellipse">
                <a:avLst/>
              </a:prstGeom>
              <a:solidFill>
                <a:srgbClr val="211F26"/>
              </a:solidFill>
              <a:ln>
                <a:noFill/>
              </a:ln>
            </p:spPr>
            <p:txBody>
              <a:bodyPr spcFirstLastPara="1" wrap="square" lIns="180000" tIns="180000" rIns="180000" bIns="180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336" name="Google Shape;336;p15" descr="Informatie"/>
              <p:cNvSpPr/>
              <p:nvPr/>
            </p:nvSpPr>
            <p:spPr>
              <a:xfrm>
                <a:off x="-510741" y="5913713"/>
                <a:ext cx="267555" cy="267555"/>
              </a:xfrm>
              <a:custGeom>
                <a:avLst/>
                <a:gdLst/>
                <a:ahLst/>
                <a:cxnLst/>
                <a:rect l="l" t="t" r="r" b="b"/>
                <a:pathLst>
                  <a:path w="291719" h="291719" extrusionOk="0">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11F26"/>
                  </a:solidFill>
                  <a:latin typeface="Calibri"/>
                  <a:ea typeface="Calibri"/>
                  <a:cs typeface="Calibri"/>
                  <a:sym typeface="Calibri"/>
                </a:endParaRPr>
              </a:p>
            </p:txBody>
          </p:sp>
        </p:grpSp>
        <p:grpSp>
          <p:nvGrpSpPr>
            <p:cNvPr id="337" name="Google Shape;337;p15"/>
            <p:cNvGrpSpPr/>
            <p:nvPr/>
          </p:nvGrpSpPr>
          <p:grpSpPr>
            <a:xfrm>
              <a:off x="-3605171" y="458674"/>
              <a:ext cx="3234311" cy="558875"/>
              <a:chOff x="-3605171" y="458674"/>
              <a:chExt cx="3234311" cy="558875"/>
            </a:xfrm>
          </p:grpSpPr>
          <p:sp>
            <p:nvSpPr>
              <p:cNvPr id="338" name="Google Shape;338;p15"/>
              <p:cNvSpPr/>
              <p:nvPr/>
            </p:nvSpPr>
            <p:spPr>
              <a:xfrm>
                <a:off x="-3604183" y="458674"/>
                <a:ext cx="393459" cy="184058"/>
              </a:xfrm>
              <a:prstGeom prst="rect">
                <a:avLst/>
              </a:prstGeom>
              <a:solidFill>
                <a:srgbClr val="F8F8F8"/>
              </a:solidFill>
              <a:ln>
                <a:noFill/>
              </a:ln>
            </p:spPr>
            <p:txBody>
              <a:bodyPr spcFirstLastPara="1" wrap="square" lIns="0" tIns="1800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nl-NL" sz="900" b="1" i="0" u="none" strike="noStrike" cap="none">
                    <a:solidFill>
                      <a:srgbClr val="211F26"/>
                    </a:solidFill>
                    <a:latin typeface="Calibri"/>
                    <a:ea typeface="Calibri"/>
                    <a:cs typeface="Calibri"/>
                    <a:sym typeface="Calibri"/>
                  </a:rPr>
                  <a:t>Start</a:t>
                </a:r>
                <a:endParaRPr sz="1400" b="0" i="0" u="none" strike="noStrike" cap="none">
                  <a:solidFill>
                    <a:srgbClr val="000000"/>
                  </a:solidFill>
                  <a:latin typeface="Arial"/>
                  <a:ea typeface="Arial"/>
                  <a:cs typeface="Arial"/>
                  <a:sym typeface="Arial"/>
                </a:endParaRPr>
              </a:p>
            </p:txBody>
          </p:sp>
          <p:sp>
            <p:nvSpPr>
              <p:cNvPr id="339" name="Google Shape;339;p15"/>
              <p:cNvSpPr/>
              <p:nvPr/>
            </p:nvSpPr>
            <p:spPr>
              <a:xfrm>
                <a:off x="-3599184" y="621345"/>
                <a:ext cx="383782" cy="27171"/>
              </a:xfrm>
              <a:prstGeom prst="rect">
                <a:avLst/>
              </a:prstGeom>
              <a:solidFill>
                <a:srgbClr val="B7462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nvGrpSpPr>
              <p:cNvPr id="340" name="Google Shape;340;p15"/>
              <p:cNvGrpSpPr/>
              <p:nvPr/>
            </p:nvGrpSpPr>
            <p:grpSpPr>
              <a:xfrm>
                <a:off x="-3386247" y="830871"/>
                <a:ext cx="139423" cy="109566"/>
                <a:chOff x="-2866744" y="827071"/>
                <a:chExt cx="168701" cy="132575"/>
              </a:xfrm>
            </p:grpSpPr>
            <p:grpSp>
              <p:nvGrpSpPr>
                <p:cNvPr id="341" name="Google Shape;341;p15"/>
                <p:cNvGrpSpPr/>
                <p:nvPr/>
              </p:nvGrpSpPr>
              <p:grpSpPr>
                <a:xfrm>
                  <a:off x="-2866744" y="827071"/>
                  <a:ext cx="168701" cy="132575"/>
                  <a:chOff x="-2866744" y="827071"/>
                  <a:chExt cx="168701" cy="132575"/>
                </a:xfrm>
              </p:grpSpPr>
              <p:cxnSp>
                <p:nvCxnSpPr>
                  <p:cNvPr id="342" name="Google Shape;342;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3" name="Google Shape;343;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4" name="Google Shape;344;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5" name="Google Shape;345;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46" name="Google Shape;346;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47" name="Google Shape;347;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48" name="Google Shape;348;p15"/>
              <p:cNvGrpSpPr/>
              <p:nvPr/>
            </p:nvGrpSpPr>
            <p:grpSpPr>
              <a:xfrm>
                <a:off x="-3605171" y="830871"/>
                <a:ext cx="139423" cy="109566"/>
                <a:chOff x="-2866744" y="518074"/>
                <a:chExt cx="168701" cy="132575"/>
              </a:xfrm>
            </p:grpSpPr>
            <p:grpSp>
              <p:nvGrpSpPr>
                <p:cNvPr id="349" name="Google Shape;349;p15"/>
                <p:cNvGrpSpPr/>
                <p:nvPr/>
              </p:nvGrpSpPr>
              <p:grpSpPr>
                <a:xfrm>
                  <a:off x="-2866744" y="518074"/>
                  <a:ext cx="168701" cy="132575"/>
                  <a:chOff x="-2866744" y="518074"/>
                  <a:chExt cx="168701" cy="132575"/>
                </a:xfrm>
              </p:grpSpPr>
              <p:cxnSp>
                <p:nvCxnSpPr>
                  <p:cNvPr id="350" name="Google Shape;350;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1" name="Google Shape;351;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2" name="Google Shape;352;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3" name="Google Shape;353;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54" name="Google Shape;354;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55" name="Google Shape;355;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cxnSp>
            <p:nvCxnSpPr>
              <p:cNvPr id="356" name="Google Shape;356;p15"/>
              <p:cNvCxnSpPr/>
              <p:nvPr/>
            </p:nvCxnSpPr>
            <p:spPr>
              <a:xfrm rot="10800000" flipH="1">
                <a:off x="-3459956" y="588169"/>
                <a:ext cx="547687" cy="219076"/>
              </a:xfrm>
              <a:prstGeom prst="straightConnector1">
                <a:avLst/>
              </a:prstGeom>
              <a:noFill/>
              <a:ln w="19050" cap="rnd" cmpd="sng">
                <a:solidFill>
                  <a:schemeClr val="accent1"/>
                </a:solidFill>
                <a:prstDash val="solid"/>
                <a:round/>
                <a:headEnd type="oval" w="med" len="med"/>
                <a:tailEnd type="none" w="sm" len="sm"/>
              </a:ln>
            </p:spPr>
          </p:cxnSp>
          <p:cxnSp>
            <p:nvCxnSpPr>
              <p:cNvPr id="357" name="Google Shape;357;p15"/>
              <p:cNvCxnSpPr/>
              <p:nvPr/>
            </p:nvCxnSpPr>
            <p:spPr>
              <a:xfrm>
                <a:off x="-3224213" y="828675"/>
                <a:ext cx="319088" cy="0"/>
              </a:xfrm>
              <a:prstGeom prst="straightConnector1">
                <a:avLst/>
              </a:prstGeom>
              <a:noFill/>
              <a:ln w="19050" cap="rnd" cmpd="sng">
                <a:solidFill>
                  <a:schemeClr val="accent1"/>
                </a:solidFill>
                <a:prstDash val="solid"/>
                <a:round/>
                <a:headEnd type="oval" w="med" len="med"/>
                <a:tailEnd type="none" w="sm" len="sm"/>
              </a:ln>
            </p:spPr>
          </p:cxnSp>
          <p:sp>
            <p:nvSpPr>
              <p:cNvPr id="358" name="Google Shape;358;p15"/>
              <p:cNvSpPr/>
              <p:nvPr/>
            </p:nvSpPr>
            <p:spPr>
              <a:xfrm>
                <a:off x="-2559903" y="512179"/>
                <a:ext cx="2189042" cy="151083"/>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verlagen</a:t>
                </a:r>
                <a:endParaRPr sz="1400" b="0" i="0" u="none" strike="noStrike" cap="none">
                  <a:solidFill>
                    <a:srgbClr val="000000"/>
                  </a:solidFill>
                  <a:latin typeface="Arial"/>
                  <a:ea typeface="Arial"/>
                  <a:cs typeface="Arial"/>
                  <a:sym typeface="Arial"/>
                </a:endParaRPr>
              </a:p>
            </p:txBody>
          </p:sp>
          <p:sp>
            <p:nvSpPr>
              <p:cNvPr id="359" name="Google Shape;359;p15"/>
              <p:cNvSpPr/>
              <p:nvPr/>
            </p:nvSpPr>
            <p:spPr>
              <a:xfrm>
                <a:off x="-2559903" y="819562"/>
                <a:ext cx="2189043" cy="142202"/>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100"/>
                  <a:buFont typeface="Calibri"/>
                  <a:buNone/>
                </a:pPr>
                <a:r>
                  <a:rPr lang="nl-NL" sz="1100" b="0" i="0" u="none" strike="noStrike" cap="none">
                    <a:solidFill>
                      <a:schemeClr val="dk1"/>
                    </a:solidFill>
                    <a:latin typeface="Calibri"/>
                    <a:ea typeface="Calibri"/>
                    <a:cs typeface="Calibri"/>
                    <a:sym typeface="Calibri"/>
                  </a:rPr>
                  <a:t>Lijstniveau verhogen</a:t>
                </a:r>
                <a:endParaRPr sz="1400" b="0" i="0" u="none" strike="noStrike" cap="none">
                  <a:solidFill>
                    <a:srgbClr val="000000"/>
                  </a:solidFill>
                  <a:latin typeface="Arial"/>
                  <a:ea typeface="Arial"/>
                  <a:cs typeface="Arial"/>
                  <a:sym typeface="Arial"/>
                </a:endParaRPr>
              </a:p>
            </p:txBody>
          </p:sp>
          <p:grpSp>
            <p:nvGrpSpPr>
              <p:cNvPr id="360" name="Google Shape;360;p15"/>
              <p:cNvGrpSpPr/>
              <p:nvPr/>
            </p:nvGrpSpPr>
            <p:grpSpPr>
              <a:xfrm>
                <a:off x="-2916763" y="769168"/>
                <a:ext cx="268738" cy="248381"/>
                <a:chOff x="-2916763" y="769168"/>
                <a:chExt cx="268738" cy="248381"/>
              </a:xfrm>
            </p:grpSpPr>
            <p:sp>
              <p:nvSpPr>
                <p:cNvPr id="361" name="Google Shape;361;p15"/>
                <p:cNvSpPr/>
                <p:nvPr/>
              </p:nvSpPr>
              <p:spPr>
                <a:xfrm>
                  <a:off x="-2916763" y="769168"/>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62" name="Google Shape;362;p15"/>
                <p:cNvGrpSpPr/>
                <p:nvPr/>
              </p:nvGrpSpPr>
              <p:grpSpPr>
                <a:xfrm>
                  <a:off x="-2866744" y="827071"/>
                  <a:ext cx="168701" cy="132575"/>
                  <a:chOff x="-2866744" y="827071"/>
                  <a:chExt cx="168701" cy="132575"/>
                </a:xfrm>
              </p:grpSpPr>
              <p:cxnSp>
                <p:nvCxnSpPr>
                  <p:cNvPr id="363" name="Google Shape;363;p15"/>
                  <p:cNvCxnSpPr/>
                  <p:nvPr/>
                </p:nvCxnSpPr>
                <p:spPr>
                  <a:xfrm>
                    <a:off x="-2866744" y="827071"/>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4" name="Google Shape;364;p15"/>
                  <p:cNvCxnSpPr/>
                  <p:nvPr/>
                </p:nvCxnSpPr>
                <p:spPr>
                  <a:xfrm>
                    <a:off x="-2866744" y="959646"/>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5" name="Google Shape;365;p15"/>
                  <p:cNvCxnSpPr/>
                  <p:nvPr/>
                </p:nvCxnSpPr>
                <p:spPr>
                  <a:xfrm>
                    <a:off x="-2773990" y="926503"/>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6" name="Google Shape;366;p15"/>
                  <p:cNvCxnSpPr/>
                  <p:nvPr/>
                </p:nvCxnSpPr>
                <p:spPr>
                  <a:xfrm>
                    <a:off x="-2773990" y="893359"/>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67" name="Google Shape;367;p15"/>
                  <p:cNvCxnSpPr/>
                  <p:nvPr/>
                </p:nvCxnSpPr>
                <p:spPr>
                  <a:xfrm>
                    <a:off x="-2773990" y="860215"/>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68" name="Google Shape;368;p15"/>
                <p:cNvSpPr/>
                <p:nvPr/>
              </p:nvSpPr>
              <p:spPr>
                <a:xfrm>
                  <a:off x="-2866744" y="858737"/>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nvGrpSpPr>
              <p:cNvPr id="369" name="Google Shape;369;p15"/>
              <p:cNvGrpSpPr/>
              <p:nvPr/>
            </p:nvGrpSpPr>
            <p:grpSpPr>
              <a:xfrm>
                <a:off x="-2916763" y="460171"/>
                <a:ext cx="268738" cy="248381"/>
                <a:chOff x="-2916763" y="460171"/>
                <a:chExt cx="268738" cy="248381"/>
              </a:xfrm>
            </p:grpSpPr>
            <p:sp>
              <p:nvSpPr>
                <p:cNvPr id="370" name="Google Shape;370;p15"/>
                <p:cNvSpPr/>
                <p:nvPr/>
              </p:nvSpPr>
              <p:spPr>
                <a:xfrm>
                  <a:off x="-2916763" y="460171"/>
                  <a:ext cx="268738" cy="248381"/>
                </a:xfrm>
                <a:prstGeom prst="rect">
                  <a:avLst/>
                </a:prstGeom>
                <a:solidFill>
                  <a:srgbClr val="FFFFFF"/>
                </a:solidFill>
                <a:ln w="9525" cap="flat" cmpd="sng">
                  <a:solidFill>
                    <a:srgbClr val="DADADA"/>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211F26"/>
                    </a:solidFill>
                    <a:latin typeface="Calibri"/>
                    <a:ea typeface="Calibri"/>
                    <a:cs typeface="Calibri"/>
                    <a:sym typeface="Calibri"/>
                  </a:endParaRPr>
                </a:p>
              </p:txBody>
            </p:sp>
            <p:grpSp>
              <p:nvGrpSpPr>
                <p:cNvPr id="371" name="Google Shape;371;p15"/>
                <p:cNvGrpSpPr/>
                <p:nvPr/>
              </p:nvGrpSpPr>
              <p:grpSpPr>
                <a:xfrm>
                  <a:off x="-2866744" y="518074"/>
                  <a:ext cx="168701" cy="132575"/>
                  <a:chOff x="-2866744" y="518074"/>
                  <a:chExt cx="168701" cy="132575"/>
                </a:xfrm>
              </p:grpSpPr>
              <p:cxnSp>
                <p:nvCxnSpPr>
                  <p:cNvPr id="372" name="Google Shape;372;p15"/>
                  <p:cNvCxnSpPr/>
                  <p:nvPr/>
                </p:nvCxnSpPr>
                <p:spPr>
                  <a:xfrm>
                    <a:off x="-2866744" y="518074"/>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3" name="Google Shape;373;p15"/>
                  <p:cNvCxnSpPr/>
                  <p:nvPr/>
                </p:nvCxnSpPr>
                <p:spPr>
                  <a:xfrm>
                    <a:off x="-2866744" y="650649"/>
                    <a:ext cx="168701"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4" name="Google Shape;374;p15"/>
                  <p:cNvCxnSpPr/>
                  <p:nvPr/>
                </p:nvCxnSpPr>
                <p:spPr>
                  <a:xfrm>
                    <a:off x="-2773990" y="617506"/>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5" name="Google Shape;375;p15"/>
                  <p:cNvCxnSpPr/>
                  <p:nvPr/>
                </p:nvCxnSpPr>
                <p:spPr>
                  <a:xfrm>
                    <a:off x="-2773990" y="584362"/>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cxnSp>
                <p:nvCxnSpPr>
                  <p:cNvPr id="376" name="Google Shape;376;p15"/>
                  <p:cNvCxnSpPr/>
                  <p:nvPr/>
                </p:nvCxnSpPr>
                <p:spPr>
                  <a:xfrm>
                    <a:off x="-2773990" y="551218"/>
                    <a:ext cx="75947" cy="0"/>
                  </a:xfrm>
                  <a:prstGeom prst="straightConnector1">
                    <a:avLst/>
                  </a:prstGeom>
                  <a:solidFill>
                    <a:schemeClr val="lt1"/>
                  </a:solidFill>
                  <a:ln w="12700" cap="flat" cmpd="sng">
                    <a:solidFill>
                      <a:srgbClr val="9D9FA1"/>
                    </a:solidFill>
                    <a:prstDash val="solid"/>
                    <a:round/>
                    <a:headEnd type="none" w="sm" len="sm"/>
                    <a:tailEnd type="none" w="sm" len="sm"/>
                  </a:ln>
                </p:spPr>
              </p:cxnSp>
            </p:grpSp>
            <p:sp>
              <p:nvSpPr>
                <p:cNvPr id="377" name="Google Shape;377;p15"/>
                <p:cNvSpPr/>
                <p:nvPr/>
              </p:nvSpPr>
              <p:spPr>
                <a:xfrm flipH="1">
                  <a:off x="-2866744" y="549740"/>
                  <a:ext cx="70676" cy="67902"/>
                </a:xfrm>
                <a:prstGeom prst="rightArrow">
                  <a:avLst>
                    <a:gd name="adj1" fmla="val 25329"/>
                    <a:gd name="adj2" fmla="val 63628"/>
                  </a:avLst>
                </a:prstGeom>
                <a:solidFill>
                  <a:srgbClr val="4A7DB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211F26"/>
                    </a:solidFill>
                    <a:latin typeface="Calibri"/>
                    <a:ea typeface="Calibri"/>
                    <a:cs typeface="Calibri"/>
                    <a:sym typeface="Calibri"/>
                  </a:endParaRPr>
                </a:p>
              </p:txBody>
            </p:sp>
          </p:grpSp>
        </p:grpSp>
      </p:grpSp>
      <p:sp>
        <p:nvSpPr>
          <p:cNvPr id="378" name="Google Shape;378;p15"/>
          <p:cNvSpPr/>
          <p:nvPr/>
        </p:nvSpPr>
        <p:spPr>
          <a:xfrm>
            <a:off x="0" y="-425941"/>
            <a:ext cx="378693" cy="246221"/>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600"/>
              <a:buFont typeface="Arial"/>
              <a:buNone/>
            </a:pPr>
            <a:r>
              <a:rPr lang="nl-NL" sz="1600" b="0" i="0" u="none" strike="noStrike" cap="none">
                <a:solidFill>
                  <a:schemeClr val="accent1"/>
                </a:solidFill>
                <a:latin typeface="Arial"/>
                <a:ea typeface="Arial"/>
                <a:cs typeface="Arial"/>
                <a:sym typeface="Arial"/>
              </a:rPr>
              <a:t>Titel</a:t>
            </a:r>
            <a:endParaRPr sz="1400" b="0" i="0" u="none" strike="noStrike" cap="none">
              <a:solidFill>
                <a:srgbClr val="000000"/>
              </a:solidFill>
              <a:latin typeface="Arial"/>
              <a:ea typeface="Arial"/>
              <a:cs typeface="Arial"/>
              <a:sym typeface="Arial"/>
            </a:endParaRPr>
          </a:p>
        </p:txBody>
      </p:sp>
      <p:sp>
        <p:nvSpPr>
          <p:cNvPr id="379" name="Google Shape;379;p15"/>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75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9"/>
        <p:cNvGrpSpPr/>
        <p:nvPr/>
      </p:nvGrpSpPr>
      <p:grpSpPr>
        <a:xfrm>
          <a:off x="0" y="0"/>
          <a:ext cx="0" cy="0"/>
          <a:chOff x="0" y="0"/>
          <a:chExt cx="0" cy="0"/>
        </a:xfrm>
      </p:grpSpPr>
      <p:sp>
        <p:nvSpPr>
          <p:cNvPr id="10" name="Google Shape;10;p8"/>
          <p:cNvSpPr txBox="1">
            <a:spLocks noGrp="1"/>
          </p:cNvSpPr>
          <p:nvPr>
            <p:ph type="body" idx="1"/>
          </p:nvPr>
        </p:nvSpPr>
        <p:spPr>
          <a:xfrm>
            <a:off x="615950" y="1604524"/>
            <a:ext cx="10952163" cy="4632764"/>
          </a:xfrm>
          <a:prstGeom prst="rect">
            <a:avLst/>
          </a:prstGeom>
          <a:noFill/>
          <a:ln>
            <a:noFill/>
          </a:ln>
        </p:spPr>
        <p:txBody>
          <a:bodyPr spcFirstLastPara="1" wrap="square" lIns="0" tIns="0" rIns="0" bIns="0" anchor="t" anchorCtr="0">
            <a:noAutofit/>
          </a:bodyPr>
          <a:lstStyle>
            <a:lvl1pPr marL="457200" marR="0" lvl="0" indent="-342900" algn="l" rtl="0">
              <a:lnSpc>
                <a:spcPct val="90000"/>
              </a:lnSpc>
              <a:spcBef>
                <a:spcPts val="600"/>
              </a:spcBef>
              <a:spcAft>
                <a:spcPts val="0"/>
              </a:spcAft>
              <a:buClr>
                <a:schemeClr val="accent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6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90000"/>
              </a:lnSpc>
              <a:spcBef>
                <a:spcPts val="600"/>
              </a:spcBef>
              <a:spcAft>
                <a:spcPts val="0"/>
              </a:spcAft>
              <a:buClr>
                <a:schemeClr val="accent3"/>
              </a:buClr>
              <a:buSzPts val="1600"/>
              <a:buFont typeface="Quattrocento Sans"/>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6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5pPr>
            <a:lvl6pPr marL="2743200" marR="0" lvl="5" indent="-228600" algn="l" rtl="0">
              <a:lnSpc>
                <a:spcPct val="90000"/>
              </a:lnSpc>
              <a:spcBef>
                <a:spcPts val="600"/>
              </a:spcBef>
              <a:spcAft>
                <a:spcPts val="0"/>
              </a:spcAft>
              <a:buClr>
                <a:schemeClr val="accent1"/>
              </a:buClr>
              <a:buSzPts val="2400"/>
              <a:buFont typeface="Arial"/>
              <a:buNone/>
              <a:defRPr sz="2400" b="0" i="0" u="none" strike="noStrike" cap="none">
                <a:solidFill>
                  <a:schemeClr val="accent2"/>
                </a:solidFill>
                <a:latin typeface="Arial"/>
                <a:ea typeface="Arial"/>
                <a:cs typeface="Arial"/>
                <a:sym typeface="Arial"/>
              </a:defRPr>
            </a:lvl6pPr>
            <a:lvl7pPr marL="3200400" marR="0" lvl="6" indent="-342900" algn="l" rtl="0">
              <a:lnSpc>
                <a:spcPct val="90000"/>
              </a:lnSpc>
              <a:spcBef>
                <a:spcPts val="600"/>
              </a:spcBef>
              <a:spcAft>
                <a:spcPts val="0"/>
              </a:spcAft>
              <a:buClr>
                <a:schemeClr val="accent1"/>
              </a:buClr>
              <a:buSzPts val="1800"/>
              <a:buFont typeface="Arial"/>
              <a:buAutoNum type="arabicPeriod"/>
              <a:defRPr sz="1800" b="0" i="0" u="none" strike="noStrike" cap="none">
                <a:solidFill>
                  <a:schemeClr val="dk1"/>
                </a:solidFill>
                <a:latin typeface="Arial"/>
                <a:ea typeface="Arial"/>
                <a:cs typeface="Arial"/>
                <a:sym typeface="Arial"/>
              </a:defRPr>
            </a:lvl7pPr>
            <a:lvl8pPr marL="3657600" marR="0" lvl="7" indent="-330200" algn="l" rtl="0">
              <a:lnSpc>
                <a:spcPct val="90000"/>
              </a:lnSpc>
              <a:spcBef>
                <a:spcPts val="600"/>
              </a:spcBef>
              <a:spcAft>
                <a:spcPts val="0"/>
              </a:spcAft>
              <a:buClr>
                <a:schemeClr val="accent2"/>
              </a:buClr>
              <a:buSzPts val="1600"/>
              <a:buFont typeface="Arial"/>
              <a:buAutoNum type="alphaLcPeriod"/>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600"/>
              </a:spcBef>
              <a:spcAft>
                <a:spcPts val="600"/>
              </a:spcAft>
              <a:buClr>
                <a:schemeClr val="accent1"/>
              </a:buClr>
              <a:buSzPts val="1600"/>
              <a:buFont typeface="Arial"/>
              <a:buNone/>
              <a:defRPr sz="1600" b="0" i="1" u="none" strike="noStrike" cap="none">
                <a:solidFill>
                  <a:schemeClr val="dk1"/>
                </a:solidFill>
                <a:latin typeface="Arial"/>
                <a:ea typeface="Arial"/>
                <a:cs typeface="Arial"/>
                <a:sym typeface="Arial"/>
              </a:defRPr>
            </a:lvl9pPr>
          </a:lstStyle>
          <a:p>
            <a:endParaRPr/>
          </a:p>
        </p:txBody>
      </p:sp>
      <p:sp>
        <p:nvSpPr>
          <p:cNvPr id="11" name="Google Shape;11;p8"/>
          <p:cNvSpPr txBox="1"/>
          <p:nvPr/>
        </p:nvSpPr>
        <p:spPr>
          <a:xfrm>
            <a:off x="0" y="-621351"/>
            <a:ext cx="3994152" cy="18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chemeClr val="accent2"/>
                </a:solidFill>
                <a:latin typeface="Arial"/>
                <a:ea typeface="Arial"/>
                <a:cs typeface="Arial"/>
                <a:sym typeface="Arial"/>
              </a:rPr>
              <a:t>INDELING</a:t>
            </a:r>
            <a:endParaRPr sz="1400" b="0" i="0" u="none" strike="noStrike" cap="none">
              <a:solidFill>
                <a:srgbClr val="000000"/>
              </a:solidFill>
              <a:latin typeface="Arial"/>
              <a:ea typeface="Arial"/>
              <a:cs typeface="Arial"/>
              <a:sym typeface="Arial"/>
            </a:endParaRPr>
          </a:p>
        </p:txBody>
      </p:sp>
      <p:sp>
        <p:nvSpPr>
          <p:cNvPr id="12" name="Google Shape;12;p8"/>
          <p:cNvSpPr txBox="1">
            <a:spLocks noGrp="1"/>
          </p:cNvSpPr>
          <p:nvPr>
            <p:ph type="dt" idx="10"/>
          </p:nvPr>
        </p:nvSpPr>
        <p:spPr>
          <a:xfrm>
            <a:off x="9278694" y="7290437"/>
            <a:ext cx="2913306" cy="144759"/>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grpSp>
        <p:nvGrpSpPr>
          <p:cNvPr id="14" name="Google Shape;14;p8"/>
          <p:cNvGrpSpPr/>
          <p:nvPr/>
        </p:nvGrpSpPr>
        <p:grpSpPr>
          <a:xfrm>
            <a:off x="11094747" y="-305201"/>
            <a:ext cx="1097253" cy="161709"/>
            <a:chOff x="9466067" y="5686969"/>
            <a:chExt cx="2725933" cy="401738"/>
          </a:xfrm>
        </p:grpSpPr>
        <p:sp>
          <p:nvSpPr>
            <p:cNvPr id="15" name="Google Shape;15;p8"/>
            <p:cNvSpPr/>
            <p:nvPr/>
          </p:nvSpPr>
          <p:spPr>
            <a:xfrm>
              <a:off x="9466067" y="5689096"/>
              <a:ext cx="399611" cy="399611"/>
            </a:xfrm>
            <a:prstGeom prst="rect">
              <a:avLst/>
            </a:prstGeom>
            <a:solidFill>
              <a:srgbClr val="D34440"/>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6" name="Google Shape;16;p8"/>
            <p:cNvSpPr/>
            <p:nvPr/>
          </p:nvSpPr>
          <p:spPr>
            <a:xfrm>
              <a:off x="9934785" y="5689096"/>
              <a:ext cx="399611" cy="399611"/>
            </a:xfrm>
            <a:prstGeom prst="rect">
              <a:avLst/>
            </a:prstGeom>
            <a:solidFill>
              <a:srgbClr val="EB8A23"/>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7" name="Google Shape;17;p8"/>
            <p:cNvSpPr/>
            <p:nvPr/>
          </p:nvSpPr>
          <p:spPr>
            <a:xfrm>
              <a:off x="10403503" y="5689096"/>
              <a:ext cx="399611" cy="399611"/>
            </a:xfrm>
            <a:prstGeom prst="rect">
              <a:avLst/>
            </a:prstGeom>
            <a:solidFill>
              <a:srgbClr val="806B5F"/>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8" name="Google Shape;18;p8"/>
            <p:cNvSpPr/>
            <p:nvPr/>
          </p:nvSpPr>
          <p:spPr>
            <a:xfrm>
              <a:off x="11333030" y="5686969"/>
              <a:ext cx="399611" cy="399611"/>
            </a:xfrm>
            <a:prstGeom prst="rect">
              <a:avLst/>
            </a:prstGeom>
            <a:solidFill>
              <a:schemeClr val="accent5"/>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9" name="Google Shape;19;p8"/>
            <p:cNvSpPr/>
            <p:nvPr/>
          </p:nvSpPr>
          <p:spPr>
            <a:xfrm>
              <a:off x="10873671" y="5686969"/>
              <a:ext cx="399611" cy="399611"/>
            </a:xfrm>
            <a:prstGeom prst="rect">
              <a:avLst/>
            </a:prstGeom>
            <a:solidFill>
              <a:schemeClr val="dk2"/>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20" name="Google Shape;20;p8"/>
            <p:cNvSpPr/>
            <p:nvPr/>
          </p:nvSpPr>
          <p:spPr>
            <a:xfrm>
              <a:off x="11792389" y="5686969"/>
              <a:ext cx="399611" cy="399611"/>
            </a:xfrm>
            <a:prstGeom prst="rect">
              <a:avLst/>
            </a:prstGeom>
            <a:solidFill>
              <a:srgbClr val="B5A59A"/>
            </a:solidFill>
            <a:ln>
              <a:noFill/>
            </a:ln>
          </p:spPr>
          <p:txBody>
            <a:bodyPr spcFirstLastPara="1" wrap="square" lIns="144000" tIns="144000" rIns="144000" bIns="1440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grpSp>
      <p:grpSp>
        <p:nvGrpSpPr>
          <p:cNvPr id="21" name="Google Shape;21;p8"/>
          <p:cNvGrpSpPr/>
          <p:nvPr/>
        </p:nvGrpSpPr>
        <p:grpSpPr>
          <a:xfrm>
            <a:off x="11578446" y="6454140"/>
            <a:ext cx="407814" cy="199730"/>
            <a:chOff x="4594081" y="2529803"/>
            <a:chExt cx="3021755" cy="1479927"/>
          </a:xfrm>
        </p:grpSpPr>
        <p:sp>
          <p:nvSpPr>
            <p:cNvPr id="22" name="Google Shape;22;p8"/>
            <p:cNvSpPr/>
            <p:nvPr/>
          </p:nvSpPr>
          <p:spPr>
            <a:xfrm>
              <a:off x="4598153"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7" y="559554"/>
                  </a:cubicBezTo>
                  <a:cubicBezTo>
                    <a:pt x="166156" y="559554"/>
                    <a:pt x="149866" y="560369"/>
                    <a:pt x="133576" y="561998"/>
                  </a:cubicBezTo>
                  <a:lnTo>
                    <a:pt x="133576" y="730597"/>
                  </a:lnTo>
                  <a:cubicBezTo>
                    <a:pt x="112400" y="733855"/>
                    <a:pt x="90408" y="735484"/>
                    <a:pt x="66788" y="735484"/>
                  </a:cubicBezTo>
                  <a:cubicBezTo>
                    <a:pt x="43168" y="735484"/>
                    <a:pt x="21177" y="733855"/>
                    <a:pt x="0" y="73059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5"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8"/>
            <p:cNvSpPr/>
            <p:nvPr/>
          </p:nvSpPr>
          <p:spPr>
            <a:xfrm>
              <a:off x="5086032" y="2768449"/>
              <a:ext cx="444711" cy="553852"/>
            </a:xfrm>
            <a:custGeom>
              <a:avLst/>
              <a:gdLst/>
              <a:ahLst/>
              <a:cxnLst/>
              <a:rect l="l" t="t" r="r" b="b"/>
              <a:pathLst>
                <a:path w="444711" h="553852" extrusionOk="0">
                  <a:moveTo>
                    <a:pt x="431679" y="321723"/>
                  </a:moveTo>
                  <a:lnTo>
                    <a:pt x="140092" y="321723"/>
                  </a:lnTo>
                  <a:cubicBezTo>
                    <a:pt x="142536" y="360819"/>
                    <a:pt x="151495" y="390955"/>
                    <a:pt x="166970" y="412946"/>
                  </a:cubicBezTo>
                  <a:cubicBezTo>
                    <a:pt x="182446" y="434937"/>
                    <a:pt x="210138" y="446340"/>
                    <a:pt x="250048" y="446340"/>
                  </a:cubicBezTo>
                  <a:cubicBezTo>
                    <a:pt x="290773" y="446340"/>
                    <a:pt x="338013" y="434123"/>
                    <a:pt x="390955" y="410503"/>
                  </a:cubicBezTo>
                  <a:cubicBezTo>
                    <a:pt x="411317" y="431679"/>
                    <a:pt x="424349" y="459372"/>
                    <a:pt x="430050" y="493581"/>
                  </a:cubicBezTo>
                  <a:cubicBezTo>
                    <a:pt x="373851" y="533491"/>
                    <a:pt x="306248" y="553853"/>
                    <a:pt x="227242" y="553853"/>
                  </a:cubicBezTo>
                  <a:cubicBezTo>
                    <a:pt x="152309" y="553853"/>
                    <a:pt x="96110" y="531047"/>
                    <a:pt x="57829" y="484621"/>
                  </a:cubicBezTo>
                  <a:cubicBezTo>
                    <a:pt x="19548" y="438195"/>
                    <a:pt x="0" y="369778"/>
                    <a:pt x="0" y="279370"/>
                  </a:cubicBezTo>
                  <a:cubicBezTo>
                    <a:pt x="0" y="237016"/>
                    <a:pt x="4887" y="198735"/>
                    <a:pt x="14661" y="164527"/>
                  </a:cubicBezTo>
                  <a:cubicBezTo>
                    <a:pt x="24435" y="130318"/>
                    <a:pt x="39096" y="100997"/>
                    <a:pt x="57829" y="76562"/>
                  </a:cubicBezTo>
                  <a:cubicBezTo>
                    <a:pt x="76562" y="52127"/>
                    <a:pt x="100182" y="33394"/>
                    <a:pt x="127875" y="20362"/>
                  </a:cubicBezTo>
                  <a:cubicBezTo>
                    <a:pt x="155568" y="7330"/>
                    <a:pt x="186518" y="0"/>
                    <a:pt x="221541" y="0"/>
                  </a:cubicBezTo>
                  <a:cubicBezTo>
                    <a:pt x="257379" y="0"/>
                    <a:pt x="289144" y="5702"/>
                    <a:pt x="316836" y="16290"/>
                  </a:cubicBezTo>
                  <a:cubicBezTo>
                    <a:pt x="344529" y="26878"/>
                    <a:pt x="367335" y="42354"/>
                    <a:pt x="386882" y="62716"/>
                  </a:cubicBezTo>
                  <a:cubicBezTo>
                    <a:pt x="405616" y="83078"/>
                    <a:pt x="420277" y="106698"/>
                    <a:pt x="430050" y="134391"/>
                  </a:cubicBezTo>
                  <a:cubicBezTo>
                    <a:pt x="439824" y="162083"/>
                    <a:pt x="444711" y="191405"/>
                    <a:pt x="444711" y="223985"/>
                  </a:cubicBezTo>
                  <a:cubicBezTo>
                    <a:pt x="444711" y="241903"/>
                    <a:pt x="443897" y="258193"/>
                    <a:pt x="441453" y="274483"/>
                  </a:cubicBezTo>
                  <a:cubicBezTo>
                    <a:pt x="438195" y="290773"/>
                    <a:pt x="434937" y="306248"/>
                    <a:pt x="431679" y="321723"/>
                  </a:cubicBezTo>
                  <a:close/>
                  <a:moveTo>
                    <a:pt x="228057" y="100182"/>
                  </a:moveTo>
                  <a:cubicBezTo>
                    <a:pt x="173486" y="100182"/>
                    <a:pt x="143350" y="141721"/>
                    <a:pt x="139278" y="224799"/>
                  </a:cubicBezTo>
                  <a:lnTo>
                    <a:pt x="314393" y="224799"/>
                  </a:lnTo>
                  <a:lnTo>
                    <a:pt x="314393" y="211767"/>
                  </a:lnTo>
                  <a:cubicBezTo>
                    <a:pt x="314393" y="177559"/>
                    <a:pt x="307062" y="150681"/>
                    <a:pt x="293216" y="130318"/>
                  </a:cubicBezTo>
                  <a:cubicBezTo>
                    <a:pt x="279370" y="109956"/>
                    <a:pt x="257379" y="100182"/>
                    <a:pt x="228057" y="100182"/>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Google Shape;24;p8"/>
            <p:cNvSpPr/>
            <p:nvPr/>
          </p:nvSpPr>
          <p:spPr>
            <a:xfrm>
              <a:off x="5614636" y="2775779"/>
              <a:ext cx="359189" cy="537562"/>
            </a:xfrm>
            <a:custGeom>
              <a:avLst/>
              <a:gdLst/>
              <a:ahLst/>
              <a:cxnLst/>
              <a:rect l="l" t="t" r="r" b="b"/>
              <a:pathLst>
                <a:path w="359189" h="537562" extrusionOk="0">
                  <a:moveTo>
                    <a:pt x="0" y="71675"/>
                  </a:moveTo>
                  <a:cubicBezTo>
                    <a:pt x="2443" y="58643"/>
                    <a:pt x="8959" y="45611"/>
                    <a:pt x="17104" y="31765"/>
                  </a:cubicBezTo>
                  <a:cubicBezTo>
                    <a:pt x="26064" y="17919"/>
                    <a:pt x="35023" y="7331"/>
                    <a:pt x="43982" y="0"/>
                  </a:cubicBezTo>
                  <a:cubicBezTo>
                    <a:pt x="100997" y="7331"/>
                    <a:pt x="140092" y="39096"/>
                    <a:pt x="161269" y="95295"/>
                  </a:cubicBezTo>
                  <a:cubicBezTo>
                    <a:pt x="188147" y="32580"/>
                    <a:pt x="232944" y="1629"/>
                    <a:pt x="295660" y="1629"/>
                  </a:cubicBezTo>
                  <a:cubicBezTo>
                    <a:pt x="319280" y="1629"/>
                    <a:pt x="339642" y="4072"/>
                    <a:pt x="359190" y="8959"/>
                  </a:cubicBezTo>
                  <a:cubicBezTo>
                    <a:pt x="359190" y="58643"/>
                    <a:pt x="347787" y="100997"/>
                    <a:pt x="324981" y="137649"/>
                  </a:cubicBezTo>
                  <a:cubicBezTo>
                    <a:pt x="314393" y="134391"/>
                    <a:pt x="298103" y="131947"/>
                    <a:pt x="276112" y="130318"/>
                  </a:cubicBezTo>
                  <a:cubicBezTo>
                    <a:pt x="235387" y="130318"/>
                    <a:pt x="201993" y="152310"/>
                    <a:pt x="176744" y="195477"/>
                  </a:cubicBezTo>
                  <a:lnTo>
                    <a:pt x="176744" y="532676"/>
                  </a:lnTo>
                  <a:cubicBezTo>
                    <a:pt x="155568" y="535934"/>
                    <a:pt x="132762" y="537563"/>
                    <a:pt x="108327" y="537563"/>
                  </a:cubicBezTo>
                  <a:cubicBezTo>
                    <a:pt x="83892" y="537563"/>
                    <a:pt x="60272" y="535934"/>
                    <a:pt x="38281" y="532676"/>
                  </a:cubicBezTo>
                  <a:lnTo>
                    <a:pt x="38281" y="180817"/>
                  </a:lnTo>
                  <a:cubicBezTo>
                    <a:pt x="39096" y="130318"/>
                    <a:pt x="26064" y="93666"/>
                    <a:pt x="0" y="7167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 name="Google Shape;25;p8"/>
            <p:cNvSpPr/>
            <p:nvPr/>
          </p:nvSpPr>
          <p:spPr>
            <a:xfrm>
              <a:off x="6052017" y="2529803"/>
              <a:ext cx="454484" cy="785167"/>
            </a:xfrm>
            <a:custGeom>
              <a:avLst/>
              <a:gdLst/>
              <a:ahLst/>
              <a:cxnLst/>
              <a:rect l="l" t="t" r="r" b="b"/>
              <a:pathLst>
                <a:path w="454484" h="785167" extrusionOk="0">
                  <a:moveTo>
                    <a:pt x="373036" y="574215"/>
                  </a:moveTo>
                  <a:lnTo>
                    <a:pt x="403987" y="656478"/>
                  </a:lnTo>
                  <a:cubicBezTo>
                    <a:pt x="419462" y="700461"/>
                    <a:pt x="436566" y="729783"/>
                    <a:pt x="454485" y="742814"/>
                  </a:cubicBezTo>
                  <a:cubicBezTo>
                    <a:pt x="430050" y="771321"/>
                    <a:pt x="399100" y="785168"/>
                    <a:pt x="361633" y="785168"/>
                  </a:cubicBezTo>
                  <a:cubicBezTo>
                    <a:pt x="340456" y="785168"/>
                    <a:pt x="324981" y="780281"/>
                    <a:pt x="314393" y="769692"/>
                  </a:cubicBezTo>
                  <a:cubicBezTo>
                    <a:pt x="303804" y="759918"/>
                    <a:pt x="294031" y="742000"/>
                    <a:pt x="285071" y="717565"/>
                  </a:cubicBezTo>
                  <a:lnTo>
                    <a:pt x="249234" y="620641"/>
                  </a:lnTo>
                  <a:cubicBezTo>
                    <a:pt x="240274" y="597021"/>
                    <a:pt x="229686" y="580731"/>
                    <a:pt x="219098" y="572586"/>
                  </a:cubicBezTo>
                  <a:cubicBezTo>
                    <a:pt x="208509" y="564441"/>
                    <a:pt x="195477" y="559554"/>
                    <a:pt x="180816" y="559554"/>
                  </a:cubicBezTo>
                  <a:cubicBezTo>
                    <a:pt x="166156" y="559554"/>
                    <a:pt x="149866" y="560369"/>
                    <a:pt x="133576" y="561998"/>
                  </a:cubicBezTo>
                  <a:lnTo>
                    <a:pt x="133576" y="777837"/>
                  </a:lnTo>
                  <a:cubicBezTo>
                    <a:pt x="112399" y="781095"/>
                    <a:pt x="90408" y="782724"/>
                    <a:pt x="66788" y="782724"/>
                  </a:cubicBezTo>
                  <a:cubicBezTo>
                    <a:pt x="43168" y="782724"/>
                    <a:pt x="21177" y="781095"/>
                    <a:pt x="0" y="777837"/>
                  </a:cubicBezTo>
                  <a:lnTo>
                    <a:pt x="0" y="7330"/>
                  </a:lnTo>
                  <a:lnTo>
                    <a:pt x="6516" y="0"/>
                  </a:lnTo>
                  <a:lnTo>
                    <a:pt x="60272" y="0"/>
                  </a:lnTo>
                  <a:cubicBezTo>
                    <a:pt x="87965" y="0"/>
                    <a:pt x="106698" y="6516"/>
                    <a:pt x="118101" y="19548"/>
                  </a:cubicBezTo>
                  <a:cubicBezTo>
                    <a:pt x="128689" y="32580"/>
                    <a:pt x="134391" y="54571"/>
                    <a:pt x="134391" y="85521"/>
                  </a:cubicBezTo>
                  <a:lnTo>
                    <a:pt x="134391" y="445526"/>
                  </a:lnTo>
                  <a:lnTo>
                    <a:pt x="160454" y="444711"/>
                  </a:lnTo>
                  <a:cubicBezTo>
                    <a:pt x="172672" y="444711"/>
                    <a:pt x="181631" y="439010"/>
                    <a:pt x="188147" y="427607"/>
                  </a:cubicBezTo>
                  <a:lnTo>
                    <a:pt x="261451" y="302176"/>
                  </a:lnTo>
                  <a:cubicBezTo>
                    <a:pt x="280184" y="267152"/>
                    <a:pt x="307877" y="249234"/>
                    <a:pt x="343714" y="249234"/>
                  </a:cubicBezTo>
                  <a:cubicBezTo>
                    <a:pt x="360819" y="249234"/>
                    <a:pt x="386068" y="250048"/>
                    <a:pt x="419462" y="251677"/>
                  </a:cubicBezTo>
                  <a:lnTo>
                    <a:pt x="425978" y="259822"/>
                  </a:lnTo>
                  <a:lnTo>
                    <a:pt x="327425" y="429236"/>
                  </a:lnTo>
                  <a:cubicBezTo>
                    <a:pt x="316022" y="451227"/>
                    <a:pt x="301361" y="468331"/>
                    <a:pt x="283442" y="481363"/>
                  </a:cubicBezTo>
                  <a:cubicBezTo>
                    <a:pt x="324167" y="495209"/>
                    <a:pt x="355117" y="526160"/>
                    <a:pt x="373036" y="574215"/>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 name="Google Shape;26;p8"/>
            <p:cNvSpPr/>
            <p:nvPr/>
          </p:nvSpPr>
          <p:spPr>
            <a:xfrm>
              <a:off x="4595710" y="3322301"/>
              <a:ext cx="136834" cy="138463"/>
            </a:xfrm>
            <a:custGeom>
              <a:avLst/>
              <a:gdLst/>
              <a:ahLst/>
              <a:cxnLst/>
              <a:rect l="l" t="t" r="r" b="b"/>
              <a:pathLst>
                <a:path w="136834" h="138463" extrusionOk="0">
                  <a:moveTo>
                    <a:pt x="9774" y="13846"/>
                  </a:moveTo>
                  <a:cubicBezTo>
                    <a:pt x="23620" y="4887"/>
                    <a:pt x="43982"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1" y="127875"/>
                  </a:cubicBezTo>
                  <a:cubicBezTo>
                    <a:pt x="119730" y="131133"/>
                    <a:pt x="100997" y="135205"/>
                    <a:pt x="68417" y="138463"/>
                  </a:cubicBezTo>
                  <a:cubicBezTo>
                    <a:pt x="34209" y="136834"/>
                    <a:pt x="14661" y="131947"/>
                    <a:pt x="8959" y="122988"/>
                  </a:cubicBezTo>
                  <a:cubicBezTo>
                    <a:pt x="3258" y="114029"/>
                    <a:pt x="0" y="96110"/>
                    <a:pt x="0" y="69232"/>
                  </a:cubicBezTo>
                  <a:cubicBezTo>
                    <a:pt x="814" y="48869"/>
                    <a:pt x="4072" y="30136"/>
                    <a:pt x="9774" y="13846"/>
                  </a:cubicBezTo>
                  <a:close/>
                </a:path>
              </a:pathLst>
            </a:custGeom>
            <a:solidFill>
              <a:srgbClr val="D038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 name="Google Shape;27;p8"/>
            <p:cNvSpPr/>
            <p:nvPr/>
          </p:nvSpPr>
          <p:spPr>
            <a:xfrm>
              <a:off x="4831097" y="3461579"/>
              <a:ext cx="456928" cy="540820"/>
            </a:xfrm>
            <a:custGeom>
              <a:avLst/>
              <a:gdLst/>
              <a:ahLst/>
              <a:cxnLst/>
              <a:rect l="l" t="t" r="r" b="b"/>
              <a:pathLst>
                <a:path w="456928" h="540820" extrusionOk="0">
                  <a:moveTo>
                    <a:pt x="434937" y="180817"/>
                  </a:moveTo>
                  <a:lnTo>
                    <a:pt x="434937" y="411317"/>
                  </a:lnTo>
                  <a:cubicBezTo>
                    <a:pt x="434937" y="456114"/>
                    <a:pt x="442268" y="489508"/>
                    <a:pt x="456929" y="511499"/>
                  </a:cubicBezTo>
                  <a:cubicBezTo>
                    <a:pt x="434123" y="531047"/>
                    <a:pt x="407245" y="540821"/>
                    <a:pt x="375480" y="540821"/>
                  </a:cubicBezTo>
                  <a:cubicBezTo>
                    <a:pt x="345344" y="540821"/>
                    <a:pt x="324167" y="534305"/>
                    <a:pt x="312764" y="520459"/>
                  </a:cubicBezTo>
                  <a:cubicBezTo>
                    <a:pt x="301361" y="506612"/>
                    <a:pt x="295660" y="485436"/>
                    <a:pt x="295660" y="455299"/>
                  </a:cubicBezTo>
                  <a:lnTo>
                    <a:pt x="295660" y="209324"/>
                  </a:lnTo>
                  <a:cubicBezTo>
                    <a:pt x="295660" y="177559"/>
                    <a:pt x="291587" y="155568"/>
                    <a:pt x="284257" y="142536"/>
                  </a:cubicBezTo>
                  <a:cubicBezTo>
                    <a:pt x="276112" y="129504"/>
                    <a:pt x="262266" y="123802"/>
                    <a:pt x="241089" y="123802"/>
                  </a:cubicBezTo>
                  <a:cubicBezTo>
                    <a:pt x="203622" y="123802"/>
                    <a:pt x="168599" y="140907"/>
                    <a:pt x="136834" y="174301"/>
                  </a:cubicBezTo>
                  <a:lnTo>
                    <a:pt x="136834" y="533491"/>
                  </a:lnTo>
                  <a:cubicBezTo>
                    <a:pt x="126246" y="535934"/>
                    <a:pt x="114843" y="536748"/>
                    <a:pt x="103440" y="537563"/>
                  </a:cubicBezTo>
                  <a:cubicBezTo>
                    <a:pt x="92037" y="538378"/>
                    <a:pt x="79820" y="538378"/>
                    <a:pt x="68417" y="538378"/>
                  </a:cubicBezTo>
                  <a:cubicBezTo>
                    <a:pt x="56200" y="538378"/>
                    <a:pt x="44797" y="538378"/>
                    <a:pt x="33394" y="537563"/>
                  </a:cubicBezTo>
                  <a:cubicBezTo>
                    <a:pt x="21991" y="536748"/>
                    <a:pt x="10588" y="535120"/>
                    <a:pt x="0" y="533491"/>
                  </a:cubicBezTo>
                  <a:lnTo>
                    <a:pt x="0" y="10588"/>
                  </a:lnTo>
                  <a:lnTo>
                    <a:pt x="6516" y="3258"/>
                  </a:lnTo>
                  <a:lnTo>
                    <a:pt x="59458" y="3258"/>
                  </a:lnTo>
                  <a:cubicBezTo>
                    <a:pt x="98553" y="3258"/>
                    <a:pt x="123802" y="24435"/>
                    <a:pt x="133576" y="66788"/>
                  </a:cubicBezTo>
                  <a:cubicBezTo>
                    <a:pt x="184889" y="22806"/>
                    <a:pt x="236202" y="0"/>
                    <a:pt x="286700" y="0"/>
                  </a:cubicBezTo>
                  <a:cubicBezTo>
                    <a:pt x="337199" y="0"/>
                    <a:pt x="374665" y="16290"/>
                    <a:pt x="399100" y="48869"/>
                  </a:cubicBezTo>
                  <a:cubicBezTo>
                    <a:pt x="422720" y="81449"/>
                    <a:pt x="434937" y="125431"/>
                    <a:pt x="434937" y="180817"/>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8"/>
            <p:cNvSpPr/>
            <p:nvPr/>
          </p:nvSpPr>
          <p:spPr>
            <a:xfrm>
              <a:off x="5529114" y="3460765"/>
              <a:ext cx="461815" cy="548965"/>
            </a:xfrm>
            <a:custGeom>
              <a:avLst/>
              <a:gdLst/>
              <a:ahLst/>
              <a:cxnLst/>
              <a:rect l="l" t="t" r="r" b="b"/>
              <a:pathLst>
                <a:path w="461815" h="548965" extrusionOk="0">
                  <a:moveTo>
                    <a:pt x="461816" y="471589"/>
                  </a:moveTo>
                  <a:cubicBezTo>
                    <a:pt x="458558" y="483807"/>
                    <a:pt x="452042" y="497653"/>
                    <a:pt x="443082" y="511499"/>
                  </a:cubicBezTo>
                  <a:cubicBezTo>
                    <a:pt x="434123" y="525346"/>
                    <a:pt x="424349" y="535934"/>
                    <a:pt x="415390" y="543265"/>
                  </a:cubicBezTo>
                  <a:cubicBezTo>
                    <a:pt x="369778" y="537563"/>
                    <a:pt x="336384" y="518015"/>
                    <a:pt x="315207" y="482992"/>
                  </a:cubicBezTo>
                  <a:cubicBezTo>
                    <a:pt x="269596" y="526975"/>
                    <a:pt x="219098" y="548966"/>
                    <a:pt x="165341" y="548966"/>
                  </a:cubicBezTo>
                  <a:cubicBezTo>
                    <a:pt x="137649" y="548966"/>
                    <a:pt x="114028" y="544893"/>
                    <a:pt x="92852" y="535934"/>
                  </a:cubicBezTo>
                  <a:cubicBezTo>
                    <a:pt x="71675" y="526975"/>
                    <a:pt x="54571" y="515572"/>
                    <a:pt x="40724" y="500911"/>
                  </a:cubicBezTo>
                  <a:cubicBezTo>
                    <a:pt x="26878" y="486250"/>
                    <a:pt x="17104" y="469146"/>
                    <a:pt x="9774" y="450413"/>
                  </a:cubicBezTo>
                  <a:cubicBezTo>
                    <a:pt x="3258" y="431679"/>
                    <a:pt x="0" y="412132"/>
                    <a:pt x="0" y="391769"/>
                  </a:cubicBezTo>
                  <a:cubicBezTo>
                    <a:pt x="0" y="362448"/>
                    <a:pt x="4887" y="336384"/>
                    <a:pt x="15475" y="314393"/>
                  </a:cubicBezTo>
                  <a:cubicBezTo>
                    <a:pt x="26064" y="292402"/>
                    <a:pt x="39910" y="273668"/>
                    <a:pt x="58643" y="259008"/>
                  </a:cubicBezTo>
                  <a:cubicBezTo>
                    <a:pt x="77376" y="244347"/>
                    <a:pt x="99368" y="232944"/>
                    <a:pt x="123802" y="225614"/>
                  </a:cubicBezTo>
                  <a:cubicBezTo>
                    <a:pt x="149052" y="218283"/>
                    <a:pt x="175930" y="214211"/>
                    <a:pt x="206066" y="214211"/>
                  </a:cubicBezTo>
                  <a:cubicBezTo>
                    <a:pt x="244347" y="214211"/>
                    <a:pt x="273668" y="215025"/>
                    <a:pt x="294845" y="217469"/>
                  </a:cubicBezTo>
                  <a:lnTo>
                    <a:pt x="294845" y="188147"/>
                  </a:lnTo>
                  <a:cubicBezTo>
                    <a:pt x="294845" y="135205"/>
                    <a:pt x="268781" y="108327"/>
                    <a:pt x="216654" y="108327"/>
                  </a:cubicBezTo>
                  <a:cubicBezTo>
                    <a:pt x="181631" y="108327"/>
                    <a:pt x="127875" y="120545"/>
                    <a:pt x="56200" y="144979"/>
                  </a:cubicBezTo>
                  <a:cubicBezTo>
                    <a:pt x="36652" y="122988"/>
                    <a:pt x="24435" y="90408"/>
                    <a:pt x="20362" y="47241"/>
                  </a:cubicBezTo>
                  <a:cubicBezTo>
                    <a:pt x="95295" y="15475"/>
                    <a:pt x="171857" y="0"/>
                    <a:pt x="251677" y="0"/>
                  </a:cubicBezTo>
                  <a:cubicBezTo>
                    <a:pt x="304619" y="0"/>
                    <a:pt x="347787" y="14661"/>
                    <a:pt x="381995" y="43982"/>
                  </a:cubicBezTo>
                  <a:cubicBezTo>
                    <a:pt x="416204" y="73304"/>
                    <a:pt x="432494" y="118101"/>
                    <a:pt x="432494" y="177559"/>
                  </a:cubicBezTo>
                  <a:lnTo>
                    <a:pt x="432494" y="393399"/>
                  </a:lnTo>
                  <a:cubicBezTo>
                    <a:pt x="432494" y="430865"/>
                    <a:pt x="442268" y="456114"/>
                    <a:pt x="461816" y="471589"/>
                  </a:cubicBezTo>
                  <a:close/>
                  <a:moveTo>
                    <a:pt x="195477" y="444711"/>
                  </a:moveTo>
                  <a:cubicBezTo>
                    <a:pt x="230501" y="444711"/>
                    <a:pt x="263894" y="429236"/>
                    <a:pt x="294845" y="398285"/>
                  </a:cubicBezTo>
                  <a:lnTo>
                    <a:pt x="294845" y="307063"/>
                  </a:lnTo>
                  <a:cubicBezTo>
                    <a:pt x="283442" y="306248"/>
                    <a:pt x="272854" y="305434"/>
                    <a:pt x="262266" y="304619"/>
                  </a:cubicBezTo>
                  <a:cubicBezTo>
                    <a:pt x="251677" y="303805"/>
                    <a:pt x="241089" y="303805"/>
                    <a:pt x="231315" y="303805"/>
                  </a:cubicBezTo>
                  <a:cubicBezTo>
                    <a:pt x="200364" y="303805"/>
                    <a:pt x="176744" y="309506"/>
                    <a:pt x="160454" y="320909"/>
                  </a:cubicBezTo>
                  <a:cubicBezTo>
                    <a:pt x="144165" y="332312"/>
                    <a:pt x="136020" y="351859"/>
                    <a:pt x="136020" y="377923"/>
                  </a:cubicBezTo>
                  <a:cubicBezTo>
                    <a:pt x="136020" y="399100"/>
                    <a:pt x="140907" y="415390"/>
                    <a:pt x="151495" y="426792"/>
                  </a:cubicBezTo>
                  <a:cubicBezTo>
                    <a:pt x="162083" y="438195"/>
                    <a:pt x="177559" y="444711"/>
                    <a:pt x="195477" y="444711"/>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 name="Google Shape;29;p8"/>
            <p:cNvSpPr/>
            <p:nvPr/>
          </p:nvSpPr>
          <p:spPr>
            <a:xfrm>
              <a:off x="6048759" y="3459950"/>
              <a:ext cx="428421" cy="549780"/>
            </a:xfrm>
            <a:custGeom>
              <a:avLst/>
              <a:gdLst/>
              <a:ahLst/>
              <a:cxnLst/>
              <a:rect l="l" t="t" r="r" b="b"/>
              <a:pathLst>
                <a:path w="428421" h="549780" extrusionOk="0">
                  <a:moveTo>
                    <a:pt x="302175" y="231315"/>
                  </a:moveTo>
                  <a:cubicBezTo>
                    <a:pt x="302175" y="189776"/>
                    <a:pt x="297289" y="158011"/>
                    <a:pt x="286700" y="136020"/>
                  </a:cubicBezTo>
                  <a:cubicBezTo>
                    <a:pt x="276926" y="114029"/>
                    <a:pt x="255750" y="103440"/>
                    <a:pt x="225613" y="103440"/>
                  </a:cubicBezTo>
                  <a:cubicBezTo>
                    <a:pt x="169414" y="103440"/>
                    <a:pt x="141721" y="161269"/>
                    <a:pt x="141721" y="276926"/>
                  </a:cubicBezTo>
                  <a:cubicBezTo>
                    <a:pt x="141721" y="333941"/>
                    <a:pt x="149866" y="375480"/>
                    <a:pt x="166156" y="401543"/>
                  </a:cubicBezTo>
                  <a:cubicBezTo>
                    <a:pt x="182446" y="427607"/>
                    <a:pt x="208509" y="440639"/>
                    <a:pt x="244347" y="440639"/>
                  </a:cubicBezTo>
                  <a:cubicBezTo>
                    <a:pt x="262265" y="440639"/>
                    <a:pt x="281813" y="436566"/>
                    <a:pt x="302990" y="429236"/>
                  </a:cubicBezTo>
                  <a:cubicBezTo>
                    <a:pt x="324167" y="421906"/>
                    <a:pt x="346158" y="409688"/>
                    <a:pt x="368149" y="392584"/>
                  </a:cubicBezTo>
                  <a:cubicBezTo>
                    <a:pt x="379552" y="399914"/>
                    <a:pt x="390140" y="411317"/>
                    <a:pt x="401543" y="426793"/>
                  </a:cubicBezTo>
                  <a:cubicBezTo>
                    <a:pt x="412131" y="442268"/>
                    <a:pt x="419462" y="457743"/>
                    <a:pt x="421905" y="471590"/>
                  </a:cubicBezTo>
                  <a:cubicBezTo>
                    <a:pt x="398285" y="495210"/>
                    <a:pt x="368964" y="514757"/>
                    <a:pt x="333941" y="528604"/>
                  </a:cubicBezTo>
                  <a:cubicBezTo>
                    <a:pt x="298917" y="543265"/>
                    <a:pt x="262265" y="549780"/>
                    <a:pt x="224799" y="549780"/>
                  </a:cubicBezTo>
                  <a:cubicBezTo>
                    <a:pt x="150681" y="549780"/>
                    <a:pt x="94481" y="524531"/>
                    <a:pt x="57014" y="474847"/>
                  </a:cubicBezTo>
                  <a:cubicBezTo>
                    <a:pt x="18733" y="425164"/>
                    <a:pt x="0" y="355932"/>
                    <a:pt x="0" y="268781"/>
                  </a:cubicBezTo>
                  <a:cubicBezTo>
                    <a:pt x="0" y="223985"/>
                    <a:pt x="6516" y="184889"/>
                    <a:pt x="18733" y="151495"/>
                  </a:cubicBezTo>
                  <a:cubicBezTo>
                    <a:pt x="30950" y="118101"/>
                    <a:pt x="48055" y="90408"/>
                    <a:pt x="69232" y="67603"/>
                  </a:cubicBezTo>
                  <a:cubicBezTo>
                    <a:pt x="90408" y="45611"/>
                    <a:pt x="114843" y="28507"/>
                    <a:pt x="141721" y="17104"/>
                  </a:cubicBezTo>
                  <a:cubicBezTo>
                    <a:pt x="168599" y="5702"/>
                    <a:pt x="197106" y="0"/>
                    <a:pt x="226428" y="0"/>
                  </a:cubicBezTo>
                  <a:cubicBezTo>
                    <a:pt x="257378" y="0"/>
                    <a:pt x="285071" y="4072"/>
                    <a:pt x="310320" y="13032"/>
                  </a:cubicBezTo>
                  <a:cubicBezTo>
                    <a:pt x="335569" y="21991"/>
                    <a:pt x="356746" y="33394"/>
                    <a:pt x="373851" y="48869"/>
                  </a:cubicBezTo>
                  <a:cubicBezTo>
                    <a:pt x="390955" y="63530"/>
                    <a:pt x="404801" y="81449"/>
                    <a:pt x="413760" y="101811"/>
                  </a:cubicBezTo>
                  <a:cubicBezTo>
                    <a:pt x="423534" y="122173"/>
                    <a:pt x="428421" y="143350"/>
                    <a:pt x="428421" y="165341"/>
                  </a:cubicBezTo>
                  <a:cubicBezTo>
                    <a:pt x="428421" y="187333"/>
                    <a:pt x="422720" y="205251"/>
                    <a:pt x="411317" y="217469"/>
                  </a:cubicBezTo>
                  <a:cubicBezTo>
                    <a:pt x="399914" y="229686"/>
                    <a:pt x="381995" y="236202"/>
                    <a:pt x="359190" y="236202"/>
                  </a:cubicBezTo>
                  <a:cubicBezTo>
                    <a:pt x="336384" y="237016"/>
                    <a:pt x="317651" y="234573"/>
                    <a:pt x="302175" y="231315"/>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 name="Google Shape;30;p8"/>
            <p:cNvSpPr/>
            <p:nvPr/>
          </p:nvSpPr>
          <p:spPr>
            <a:xfrm>
              <a:off x="6504058" y="3320673"/>
              <a:ext cx="355931" cy="678469"/>
            </a:xfrm>
            <a:custGeom>
              <a:avLst/>
              <a:gdLst/>
              <a:ahLst/>
              <a:cxnLst/>
              <a:rect l="l" t="t" r="r" b="b"/>
              <a:pathLst>
                <a:path w="355931" h="678469" extrusionOk="0">
                  <a:moveTo>
                    <a:pt x="349416" y="139277"/>
                  </a:moveTo>
                  <a:cubicBezTo>
                    <a:pt x="353488" y="156382"/>
                    <a:pt x="355932" y="172672"/>
                    <a:pt x="355932" y="188961"/>
                  </a:cubicBezTo>
                  <a:cubicBezTo>
                    <a:pt x="355932" y="205251"/>
                    <a:pt x="353488" y="221541"/>
                    <a:pt x="349416" y="238645"/>
                  </a:cubicBezTo>
                  <a:lnTo>
                    <a:pt x="221541" y="236202"/>
                  </a:lnTo>
                  <a:lnTo>
                    <a:pt x="221541" y="522902"/>
                  </a:lnTo>
                  <a:cubicBezTo>
                    <a:pt x="221541" y="555482"/>
                    <a:pt x="237016" y="571771"/>
                    <a:pt x="267152" y="571771"/>
                  </a:cubicBezTo>
                  <a:lnTo>
                    <a:pt x="332312" y="571771"/>
                  </a:lnTo>
                  <a:cubicBezTo>
                    <a:pt x="339642" y="592948"/>
                    <a:pt x="342900" y="613310"/>
                    <a:pt x="342900" y="632044"/>
                  </a:cubicBezTo>
                  <a:cubicBezTo>
                    <a:pt x="342900" y="650777"/>
                    <a:pt x="342085" y="663809"/>
                    <a:pt x="339642" y="668696"/>
                  </a:cubicBezTo>
                  <a:cubicBezTo>
                    <a:pt x="296474" y="675212"/>
                    <a:pt x="254121" y="678470"/>
                    <a:pt x="212582" y="678470"/>
                  </a:cubicBezTo>
                  <a:cubicBezTo>
                    <a:pt x="127875" y="678470"/>
                    <a:pt x="85521" y="635302"/>
                    <a:pt x="85521" y="549780"/>
                  </a:cubicBezTo>
                  <a:lnTo>
                    <a:pt x="85521" y="237831"/>
                  </a:lnTo>
                  <a:lnTo>
                    <a:pt x="4887" y="238645"/>
                  </a:lnTo>
                  <a:cubicBezTo>
                    <a:pt x="1629" y="224799"/>
                    <a:pt x="0" y="207695"/>
                    <a:pt x="0" y="188961"/>
                  </a:cubicBezTo>
                  <a:cubicBezTo>
                    <a:pt x="0" y="170228"/>
                    <a:pt x="1629" y="153124"/>
                    <a:pt x="4887" y="139277"/>
                  </a:cubicBezTo>
                  <a:lnTo>
                    <a:pt x="85521" y="140092"/>
                  </a:lnTo>
                  <a:lnTo>
                    <a:pt x="85521" y="72490"/>
                  </a:lnTo>
                  <a:cubicBezTo>
                    <a:pt x="85521" y="41539"/>
                    <a:pt x="91223" y="31765"/>
                    <a:pt x="102626" y="18733"/>
                  </a:cubicBezTo>
                  <a:cubicBezTo>
                    <a:pt x="114028" y="5701"/>
                    <a:pt x="133576" y="0"/>
                    <a:pt x="160454" y="0"/>
                  </a:cubicBezTo>
                  <a:lnTo>
                    <a:pt x="213396" y="0"/>
                  </a:lnTo>
                  <a:lnTo>
                    <a:pt x="220727" y="6516"/>
                  </a:lnTo>
                  <a:lnTo>
                    <a:pt x="220727" y="140907"/>
                  </a:lnTo>
                  <a:lnTo>
                    <a:pt x="349416" y="139277"/>
                  </a:ln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 name="Google Shape;31;p8"/>
            <p:cNvSpPr/>
            <p:nvPr/>
          </p:nvSpPr>
          <p:spPr>
            <a:xfrm>
              <a:off x="7171125" y="3460765"/>
              <a:ext cx="444711" cy="546522"/>
            </a:xfrm>
            <a:custGeom>
              <a:avLst/>
              <a:gdLst/>
              <a:ahLst/>
              <a:cxnLst/>
              <a:rect l="l" t="t" r="r" b="b"/>
              <a:pathLst>
                <a:path w="444711" h="546522" extrusionOk="0">
                  <a:moveTo>
                    <a:pt x="431679" y="317651"/>
                  </a:moveTo>
                  <a:lnTo>
                    <a:pt x="140092" y="317651"/>
                  </a:lnTo>
                  <a:cubicBezTo>
                    <a:pt x="142536" y="355932"/>
                    <a:pt x="151495" y="386068"/>
                    <a:pt x="166970" y="408059"/>
                  </a:cubicBezTo>
                  <a:cubicBezTo>
                    <a:pt x="182446" y="430051"/>
                    <a:pt x="210138" y="440639"/>
                    <a:pt x="250048" y="440639"/>
                  </a:cubicBezTo>
                  <a:cubicBezTo>
                    <a:pt x="290773" y="440639"/>
                    <a:pt x="338013" y="429236"/>
                    <a:pt x="390955" y="404801"/>
                  </a:cubicBezTo>
                  <a:cubicBezTo>
                    <a:pt x="411317" y="425978"/>
                    <a:pt x="424349" y="452856"/>
                    <a:pt x="430050" y="487065"/>
                  </a:cubicBezTo>
                  <a:cubicBezTo>
                    <a:pt x="373851" y="526975"/>
                    <a:pt x="306248" y="546522"/>
                    <a:pt x="227242" y="546522"/>
                  </a:cubicBezTo>
                  <a:cubicBezTo>
                    <a:pt x="152310" y="546522"/>
                    <a:pt x="96110" y="523717"/>
                    <a:pt x="57829" y="478105"/>
                  </a:cubicBezTo>
                  <a:cubicBezTo>
                    <a:pt x="19548" y="432494"/>
                    <a:pt x="0" y="364891"/>
                    <a:pt x="0" y="275298"/>
                  </a:cubicBezTo>
                  <a:cubicBezTo>
                    <a:pt x="0" y="233759"/>
                    <a:pt x="4887" y="195477"/>
                    <a:pt x="14661" y="162083"/>
                  </a:cubicBezTo>
                  <a:cubicBezTo>
                    <a:pt x="24435" y="128689"/>
                    <a:pt x="39095" y="99368"/>
                    <a:pt x="57829" y="75748"/>
                  </a:cubicBezTo>
                  <a:cubicBezTo>
                    <a:pt x="76562" y="52127"/>
                    <a:pt x="100182" y="33394"/>
                    <a:pt x="127875" y="19548"/>
                  </a:cubicBezTo>
                  <a:cubicBezTo>
                    <a:pt x="155568" y="6516"/>
                    <a:pt x="186518" y="0"/>
                    <a:pt x="221541" y="0"/>
                  </a:cubicBezTo>
                  <a:cubicBezTo>
                    <a:pt x="257379" y="0"/>
                    <a:pt x="289144" y="5702"/>
                    <a:pt x="316836" y="16290"/>
                  </a:cubicBezTo>
                  <a:cubicBezTo>
                    <a:pt x="344529" y="26878"/>
                    <a:pt x="367335" y="42354"/>
                    <a:pt x="386882" y="61901"/>
                  </a:cubicBezTo>
                  <a:cubicBezTo>
                    <a:pt x="405616" y="81449"/>
                    <a:pt x="420277" y="105069"/>
                    <a:pt x="430050" y="131947"/>
                  </a:cubicBezTo>
                  <a:cubicBezTo>
                    <a:pt x="439824" y="158825"/>
                    <a:pt x="444711" y="188962"/>
                    <a:pt x="444711" y="220727"/>
                  </a:cubicBezTo>
                  <a:cubicBezTo>
                    <a:pt x="444711" y="237831"/>
                    <a:pt x="443897" y="254935"/>
                    <a:pt x="441453" y="270411"/>
                  </a:cubicBezTo>
                  <a:cubicBezTo>
                    <a:pt x="438195" y="286700"/>
                    <a:pt x="434937" y="302176"/>
                    <a:pt x="431679" y="317651"/>
                  </a:cubicBezTo>
                  <a:close/>
                  <a:moveTo>
                    <a:pt x="228057" y="98553"/>
                  </a:moveTo>
                  <a:cubicBezTo>
                    <a:pt x="173486" y="98553"/>
                    <a:pt x="143350" y="139278"/>
                    <a:pt x="139278" y="221541"/>
                  </a:cubicBezTo>
                  <a:lnTo>
                    <a:pt x="314393" y="221541"/>
                  </a:lnTo>
                  <a:lnTo>
                    <a:pt x="314393" y="209324"/>
                  </a:lnTo>
                  <a:cubicBezTo>
                    <a:pt x="314393" y="175930"/>
                    <a:pt x="307063" y="149052"/>
                    <a:pt x="293216" y="128689"/>
                  </a:cubicBezTo>
                  <a:cubicBezTo>
                    <a:pt x="279370" y="109142"/>
                    <a:pt x="257379" y="98553"/>
                    <a:pt x="228057" y="98553"/>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 name="Google Shape;32;p8"/>
            <p:cNvSpPr/>
            <p:nvPr/>
          </p:nvSpPr>
          <p:spPr>
            <a:xfrm>
              <a:off x="4594081" y="3519408"/>
              <a:ext cx="138463" cy="481363"/>
            </a:xfrm>
            <a:custGeom>
              <a:avLst/>
              <a:gdLst/>
              <a:ahLst/>
              <a:cxnLst/>
              <a:rect l="l" t="t" r="r" b="b"/>
              <a:pathLst>
                <a:path w="138463" h="481363" extrusionOk="0">
                  <a:moveTo>
                    <a:pt x="68417" y="0"/>
                  </a:moveTo>
                  <a:cubicBezTo>
                    <a:pt x="80634" y="0"/>
                    <a:pt x="92037" y="0"/>
                    <a:pt x="103440" y="815"/>
                  </a:cubicBezTo>
                  <a:cubicBezTo>
                    <a:pt x="114843" y="1629"/>
                    <a:pt x="126246" y="3258"/>
                    <a:pt x="137649" y="4887"/>
                  </a:cubicBezTo>
                  <a:lnTo>
                    <a:pt x="137649" y="134308"/>
                  </a:lnTo>
                  <a:lnTo>
                    <a:pt x="138463" y="139278"/>
                  </a:lnTo>
                  <a:lnTo>
                    <a:pt x="138463" y="476476"/>
                  </a:lnTo>
                  <a:cubicBezTo>
                    <a:pt x="127874" y="478105"/>
                    <a:pt x="116472" y="479734"/>
                    <a:pt x="105069" y="480549"/>
                  </a:cubicBezTo>
                  <a:cubicBezTo>
                    <a:pt x="93666" y="481363"/>
                    <a:pt x="81448" y="481363"/>
                    <a:pt x="70046" y="481363"/>
                  </a:cubicBezTo>
                  <a:cubicBezTo>
                    <a:pt x="57828" y="481363"/>
                    <a:pt x="46425" y="481363"/>
                    <a:pt x="35023" y="480549"/>
                  </a:cubicBezTo>
                  <a:cubicBezTo>
                    <a:pt x="23620" y="479734"/>
                    <a:pt x="12217" y="478920"/>
                    <a:pt x="814" y="476476"/>
                  </a:cubicBezTo>
                  <a:lnTo>
                    <a:pt x="814" y="380892"/>
                  </a:lnTo>
                  <a:lnTo>
                    <a:pt x="0" y="381181"/>
                  </a:lnTo>
                  <a:lnTo>
                    <a:pt x="0" y="4887"/>
                  </a:lnTo>
                  <a:cubicBezTo>
                    <a:pt x="10588"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 name="Google Shape;33;p8"/>
            <p:cNvSpPr/>
            <p:nvPr/>
          </p:nvSpPr>
          <p:spPr>
            <a:xfrm>
              <a:off x="6945511" y="3518592"/>
              <a:ext cx="137649" cy="479734"/>
            </a:xfrm>
            <a:custGeom>
              <a:avLst/>
              <a:gdLst/>
              <a:ahLst/>
              <a:cxnLst/>
              <a:rect l="l" t="t" r="r" b="b"/>
              <a:pathLst>
                <a:path w="137649" h="479734" extrusionOk="0">
                  <a:moveTo>
                    <a:pt x="68417" y="0"/>
                  </a:moveTo>
                  <a:cubicBezTo>
                    <a:pt x="80635" y="0"/>
                    <a:pt x="92037" y="0"/>
                    <a:pt x="103440" y="815"/>
                  </a:cubicBezTo>
                  <a:cubicBezTo>
                    <a:pt x="114843" y="1629"/>
                    <a:pt x="126246" y="3258"/>
                    <a:pt x="137649" y="4887"/>
                  </a:cubicBezTo>
                  <a:lnTo>
                    <a:pt x="137649" y="153938"/>
                  </a:lnTo>
                  <a:lnTo>
                    <a:pt x="137649" y="344529"/>
                  </a:lnTo>
                  <a:lnTo>
                    <a:pt x="137649" y="475662"/>
                  </a:lnTo>
                  <a:cubicBezTo>
                    <a:pt x="127060" y="477291"/>
                    <a:pt x="115658" y="478919"/>
                    <a:pt x="104255" y="478919"/>
                  </a:cubicBezTo>
                  <a:cubicBezTo>
                    <a:pt x="92852" y="479734"/>
                    <a:pt x="80635" y="479734"/>
                    <a:pt x="69232" y="479734"/>
                  </a:cubicBezTo>
                  <a:cubicBezTo>
                    <a:pt x="57014" y="479734"/>
                    <a:pt x="45611" y="479734"/>
                    <a:pt x="34209" y="478919"/>
                  </a:cubicBezTo>
                  <a:cubicBezTo>
                    <a:pt x="22806" y="478105"/>
                    <a:pt x="11403" y="477291"/>
                    <a:pt x="0" y="475662"/>
                  </a:cubicBezTo>
                  <a:lnTo>
                    <a:pt x="0" y="395842"/>
                  </a:lnTo>
                  <a:lnTo>
                    <a:pt x="0" y="195477"/>
                  </a:lnTo>
                  <a:lnTo>
                    <a:pt x="0" y="4887"/>
                  </a:lnTo>
                  <a:cubicBezTo>
                    <a:pt x="10589" y="2443"/>
                    <a:pt x="21991" y="1629"/>
                    <a:pt x="33394" y="815"/>
                  </a:cubicBezTo>
                  <a:cubicBezTo>
                    <a:pt x="44797" y="0"/>
                    <a:pt x="57014" y="0"/>
                    <a:pt x="68417" y="0"/>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8"/>
            <p:cNvSpPr/>
            <p:nvPr/>
          </p:nvSpPr>
          <p:spPr>
            <a:xfrm>
              <a:off x="6945511" y="3322301"/>
              <a:ext cx="136834" cy="138463"/>
            </a:xfrm>
            <a:custGeom>
              <a:avLst/>
              <a:gdLst/>
              <a:ahLst/>
              <a:cxnLst/>
              <a:rect l="l" t="t" r="r" b="b"/>
              <a:pathLst>
                <a:path w="136834" h="138463" extrusionOk="0">
                  <a:moveTo>
                    <a:pt x="9774" y="13846"/>
                  </a:moveTo>
                  <a:cubicBezTo>
                    <a:pt x="23620" y="4887"/>
                    <a:pt x="43983" y="0"/>
                    <a:pt x="70046" y="0"/>
                  </a:cubicBezTo>
                  <a:cubicBezTo>
                    <a:pt x="85521" y="0"/>
                    <a:pt x="97739" y="1629"/>
                    <a:pt x="106698" y="4072"/>
                  </a:cubicBezTo>
                  <a:cubicBezTo>
                    <a:pt x="116472" y="6516"/>
                    <a:pt x="122988" y="10589"/>
                    <a:pt x="127060" y="13846"/>
                  </a:cubicBezTo>
                  <a:cubicBezTo>
                    <a:pt x="131133" y="17919"/>
                    <a:pt x="134391" y="25249"/>
                    <a:pt x="135205" y="35837"/>
                  </a:cubicBezTo>
                  <a:cubicBezTo>
                    <a:pt x="136020" y="46426"/>
                    <a:pt x="136834" y="57014"/>
                    <a:pt x="136834" y="68417"/>
                  </a:cubicBezTo>
                  <a:cubicBezTo>
                    <a:pt x="135205" y="104255"/>
                    <a:pt x="131133" y="123802"/>
                    <a:pt x="125432" y="127875"/>
                  </a:cubicBezTo>
                  <a:cubicBezTo>
                    <a:pt x="119730" y="131133"/>
                    <a:pt x="100997" y="135205"/>
                    <a:pt x="68417" y="138463"/>
                  </a:cubicBezTo>
                  <a:cubicBezTo>
                    <a:pt x="34209" y="136834"/>
                    <a:pt x="14661" y="131947"/>
                    <a:pt x="8959" y="122988"/>
                  </a:cubicBezTo>
                  <a:cubicBezTo>
                    <a:pt x="3258" y="114029"/>
                    <a:pt x="0" y="96110"/>
                    <a:pt x="0" y="69232"/>
                  </a:cubicBezTo>
                  <a:cubicBezTo>
                    <a:pt x="815" y="48869"/>
                    <a:pt x="4072" y="30136"/>
                    <a:pt x="9774" y="13846"/>
                  </a:cubicBezTo>
                  <a:close/>
                </a:path>
              </a:pathLst>
            </a:custGeom>
            <a:solidFill>
              <a:srgbClr val="EA8A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5" name="Google Shape;35;p8"/>
          <p:cNvSpPr txBox="1">
            <a:spLocks noGrp="1"/>
          </p:cNvSpPr>
          <p:nvPr>
            <p:ph type="title"/>
          </p:nvPr>
        </p:nvSpPr>
        <p:spPr>
          <a:xfrm>
            <a:off x="615950" y="609600"/>
            <a:ext cx="10952162" cy="48101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03">
          <p15:clr>
            <a:srgbClr val="A4A3A4"/>
          </p15:clr>
        </p15:guide>
        <p15:guide id="2" pos="388">
          <p15:clr>
            <a:srgbClr val="A4A3A4"/>
          </p15:clr>
        </p15:guide>
        <p15:guide id="3" orient="horz" pos="384">
          <p15:clr>
            <a:srgbClr val="A4A3A4"/>
          </p15:clr>
        </p15:guide>
        <p15:guide id="4" orient="horz" pos="687">
          <p15:clr>
            <a:srgbClr val="A4A3A4"/>
          </p15:clr>
        </p15:guide>
        <p15:guide id="5" pos="7680">
          <p15:clr>
            <a:srgbClr val="F26B43"/>
          </p15:clr>
        </p15:guide>
        <p15:guide id="6" orient="horz" pos="4320">
          <p15:clr>
            <a:srgbClr val="F26B43"/>
          </p15:clr>
        </p15:guide>
        <p15:guide id="7">
          <p15:clr>
            <a:srgbClr val="F26B43"/>
          </p15:clr>
        </p15:guide>
        <p15:guide id="8" orient="horz">
          <p15:clr>
            <a:srgbClr val="F26B43"/>
          </p15:clr>
        </p15:guide>
        <p15:guide id="9" orient="horz" pos="3929">
          <p15:clr>
            <a:srgbClr val="A4A3A4"/>
          </p15:clr>
        </p15:guide>
        <p15:guide id="10" pos="7287">
          <p15:clr>
            <a:srgbClr val="A4A3A4"/>
          </p15:clr>
        </p15:guide>
        <p15:guide id="11" orient="horz" pos="4190">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AA69F22-0522-E1BB-69C9-E8A60F551399}"/>
              </a:ext>
            </a:extLst>
          </p:cNvPr>
          <p:cNvPicPr>
            <a:picLocks noGrp="1" noChangeAspect="1"/>
          </p:cNvPicPr>
          <p:nvPr>
            <p:ph type="pic" idx="2"/>
          </p:nvPr>
        </p:nvPicPr>
        <p:blipFill>
          <a:blip r:embed="rId3"/>
          <a:srcRect/>
          <a:stretch>
            <a:fillRect/>
          </a:stretch>
        </p:blipFill>
        <p:spPr>
          <a:xfrm>
            <a:off x="20" y="10"/>
            <a:ext cx="12191980" cy="6857990"/>
          </a:xfrm>
          <a:prstGeom prst="rect">
            <a:avLst/>
          </a:prstGeom>
          <a:noFill/>
          <a:ln>
            <a:noFill/>
          </a:ln>
        </p:spPr>
      </p:pic>
      <p:sp>
        <p:nvSpPr>
          <p:cNvPr id="386" name="Google Shape;386;g25dba30e74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3" name="Google Shape;443;g2d13e574ef8_0_31"/>
          <p:cNvSpPr txBox="1">
            <a:spLocks noGrp="1"/>
          </p:cNvSpPr>
          <p:nvPr>
            <p:ph type="body" idx="1"/>
          </p:nvPr>
        </p:nvSpPr>
        <p:spPr>
          <a:xfrm>
            <a:off x="7810499" y="609600"/>
            <a:ext cx="3757614" cy="5626800"/>
          </a:xfrm>
        </p:spPr>
        <p:txBody>
          <a:bodyPr spcFirstLastPara="1" wrap="square" lIns="360000" tIns="612000" rIns="288000" bIns="0" anchor="t" anchorCtr="0">
            <a:noAutofit/>
          </a:bodyPr>
          <a:lstStyle/>
          <a:p>
            <a:r>
              <a:rPr lang="nl-NL" sz="2000">
                <a:solidFill>
                  <a:schemeClr val="bg1"/>
                </a:solidFill>
              </a:rPr>
              <a:t>Langzaam verandert</a:t>
            </a:r>
            <a:endParaRPr lang="en-US" sz="2000">
              <a:solidFill>
                <a:schemeClr val="bg1"/>
              </a:solidFill>
            </a:endParaRPr>
          </a:p>
          <a:p>
            <a:r>
              <a:rPr lang="nl-NL" sz="2000">
                <a:solidFill>
                  <a:schemeClr val="bg1"/>
                </a:solidFill>
              </a:rPr>
              <a:t>er iets. Vrouwen krijgen</a:t>
            </a:r>
          </a:p>
          <a:p>
            <a:r>
              <a:rPr lang="nl-NL" sz="2000">
                <a:solidFill>
                  <a:schemeClr val="bg1"/>
                </a:solidFill>
              </a:rPr>
              <a:t>weer vertrouwen in</a:t>
            </a:r>
            <a:endParaRPr lang="nl-NL">
              <a:solidFill>
                <a:schemeClr val="bg1"/>
              </a:solidFill>
            </a:endParaRPr>
          </a:p>
          <a:p>
            <a:r>
              <a:rPr lang="nl-NL" sz="2000">
                <a:solidFill>
                  <a:schemeClr val="bg1"/>
                </a:solidFill>
              </a:rPr>
              <a:t>zichzelf. Ze zien nieuwe</a:t>
            </a:r>
            <a:endParaRPr lang="nl-NL">
              <a:solidFill>
                <a:schemeClr val="bg1"/>
              </a:solidFill>
            </a:endParaRPr>
          </a:p>
          <a:p>
            <a:r>
              <a:rPr lang="nl-NL" sz="2000">
                <a:solidFill>
                  <a:schemeClr val="bg1"/>
                </a:solidFill>
              </a:rPr>
              <a:t>mogelijkheden en</a:t>
            </a:r>
            <a:endParaRPr lang="nl-NL">
              <a:solidFill>
                <a:schemeClr val="bg1"/>
              </a:solidFill>
            </a:endParaRPr>
          </a:p>
          <a:p>
            <a:r>
              <a:rPr lang="nl-NL" sz="2000">
                <a:solidFill>
                  <a:schemeClr val="bg1"/>
                </a:solidFill>
              </a:rPr>
              <a:t>bouwen aan een</a:t>
            </a:r>
            <a:endParaRPr lang="nl-NL">
              <a:solidFill>
                <a:schemeClr val="bg1"/>
              </a:solidFill>
            </a:endParaRPr>
          </a:p>
          <a:p>
            <a:r>
              <a:rPr lang="nl-NL" sz="2000">
                <a:solidFill>
                  <a:schemeClr val="bg1"/>
                </a:solidFill>
              </a:rPr>
              <a:t>toekomst, niet alleen</a:t>
            </a:r>
            <a:endParaRPr lang="nl-NL">
              <a:solidFill>
                <a:schemeClr val="bg1"/>
              </a:solidFill>
            </a:endParaRPr>
          </a:p>
          <a:p>
            <a:r>
              <a:rPr lang="nl-NL" sz="2000">
                <a:solidFill>
                  <a:schemeClr val="bg1"/>
                </a:solidFill>
              </a:rPr>
              <a:t>voor zichzelf, maar ook</a:t>
            </a:r>
            <a:endParaRPr lang="nl-NL">
              <a:solidFill>
                <a:schemeClr val="bg1"/>
              </a:solidFill>
            </a:endParaRPr>
          </a:p>
          <a:p>
            <a:r>
              <a:rPr lang="nl-NL" sz="2000">
                <a:solidFill>
                  <a:schemeClr val="bg1"/>
                </a:solidFill>
              </a:rPr>
              <a:t>voor hun kinderen.</a:t>
            </a:r>
            <a:endParaRPr lang="nl-NL">
              <a:solidFill>
                <a:schemeClr val="bg1"/>
              </a:solidFill>
            </a:endParaRPr>
          </a:p>
          <a:p>
            <a:endParaRPr lang="nl-NL" sz="2200" dirty="0">
              <a:solidFill>
                <a:schemeClr val="bg1"/>
              </a:solidFill>
            </a:endParaRPr>
          </a:p>
          <a:p>
            <a:r>
              <a:rPr lang="nl-NL" sz="2000" i="1">
                <a:solidFill>
                  <a:schemeClr val="bg1"/>
                </a:solidFill>
              </a:rPr>
              <a:t>Juist in moeilijke tijden</a:t>
            </a:r>
          </a:p>
          <a:p>
            <a:r>
              <a:rPr lang="nl-NL" sz="2000" i="1">
                <a:solidFill>
                  <a:schemeClr val="bg1"/>
                </a:solidFill>
              </a:rPr>
              <a:t>laten kerken in Oekraïne</a:t>
            </a:r>
          </a:p>
          <a:p>
            <a:r>
              <a:rPr lang="nl-NL" sz="2000" i="1">
                <a:solidFill>
                  <a:schemeClr val="bg1"/>
                </a:solidFill>
              </a:rPr>
              <a:t>zien wat het betekent om</a:t>
            </a:r>
            <a:endParaRPr lang="nl-NL">
              <a:solidFill>
                <a:schemeClr val="bg1"/>
              </a:solidFill>
            </a:endParaRPr>
          </a:p>
          <a:p>
            <a:r>
              <a:rPr lang="nl-NL" sz="2000" i="1">
                <a:solidFill>
                  <a:schemeClr val="bg1"/>
                </a:solidFill>
              </a:rPr>
              <a:t>er voor elkaar te zijn.</a:t>
            </a:r>
            <a:endParaRPr lang="nl-NL">
              <a:solidFill>
                <a:schemeClr val="bg1"/>
              </a:solidFill>
            </a:endParaRPr>
          </a:p>
        </p:txBody>
      </p:sp>
      <p:sp>
        <p:nvSpPr>
          <p:cNvPr id="444" name="Google Shape;444;g2d13e574ef8_0_31"/>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(M)</a:t>
            </a:r>
          </a:p>
        </p:txBody>
      </p:sp>
      <p:sp>
        <p:nvSpPr>
          <p:cNvPr id="445" name="Google Shape;445;g2d13e574ef8_0_31"/>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pic>
        <p:nvPicPr>
          <p:cNvPr id="2" name="Picture Placeholder 1">
            <a:extLst>
              <a:ext uri="{FF2B5EF4-FFF2-40B4-BE49-F238E27FC236}">
                <a16:creationId xmlns:a16="http://schemas.microsoft.com/office/drawing/2014/main" id="{CB19C140-48D6-3C9C-44B4-01A346278C43}"/>
              </a:ext>
            </a:extLst>
          </p:cNvPr>
          <p:cNvPicPr>
            <a:picLocks noGrp="1" noChangeAspect="1"/>
          </p:cNvPicPr>
          <p:nvPr>
            <p:ph type="pic" idx="2"/>
          </p:nvPr>
        </p:nvPicPr>
        <p:blipFill>
          <a:blip r:embed="rId3"/>
          <a:srcRect l="7382" r="7382"/>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1">
          <a:extLst>
            <a:ext uri="{FF2B5EF4-FFF2-40B4-BE49-F238E27FC236}">
              <a16:creationId xmlns:a16="http://schemas.microsoft.com/office/drawing/2014/main" id="{36B1B84C-6E01-CFF3-BB0D-A88BD411974A}"/>
            </a:ext>
          </a:extLst>
        </p:cNvPr>
        <p:cNvGrpSpPr/>
        <p:nvPr/>
      </p:nvGrpSpPr>
      <p:grpSpPr>
        <a:xfrm>
          <a:off x="0" y="0"/>
          <a:ext cx="0" cy="0"/>
          <a:chOff x="0" y="0"/>
          <a:chExt cx="0" cy="0"/>
        </a:xfrm>
      </p:grpSpPr>
      <p:sp>
        <p:nvSpPr>
          <p:cNvPr id="443" name="Google Shape;443;g2d13e574ef8_0_31">
            <a:extLst>
              <a:ext uri="{FF2B5EF4-FFF2-40B4-BE49-F238E27FC236}">
                <a16:creationId xmlns:a16="http://schemas.microsoft.com/office/drawing/2014/main" id="{1EB5A226-9CC7-AC49-25C9-517CFA2D2FB4}"/>
              </a:ext>
            </a:extLst>
          </p:cNvPr>
          <p:cNvSpPr txBox="1">
            <a:spLocks noGrp="1"/>
          </p:cNvSpPr>
          <p:nvPr>
            <p:ph type="body" idx="1"/>
          </p:nvPr>
        </p:nvSpPr>
        <p:spPr>
          <a:xfrm>
            <a:off x="7810499" y="609600"/>
            <a:ext cx="3757614" cy="5626800"/>
          </a:xfrm>
        </p:spPr>
        <p:txBody>
          <a:bodyPr spcFirstLastPara="1" wrap="square" lIns="360000" tIns="612000" rIns="288000" bIns="0" anchor="t" anchorCtr="0">
            <a:noAutofit/>
          </a:bodyPr>
          <a:lstStyle/>
          <a:p>
            <a:r>
              <a:rPr lang="nl-NL" sz="2000">
                <a:solidFill>
                  <a:schemeClr val="bg1"/>
                </a:solidFill>
              </a:rPr>
              <a:t>Door deze vrouwen te</a:t>
            </a:r>
            <a:endParaRPr lang="en-US">
              <a:solidFill>
                <a:schemeClr val="bg1"/>
              </a:solidFill>
            </a:endParaRPr>
          </a:p>
          <a:p>
            <a:r>
              <a:rPr lang="nl-NL" sz="2000">
                <a:solidFill>
                  <a:schemeClr val="bg1"/>
                </a:solidFill>
              </a:rPr>
              <a:t>steunen, verandert er</a:t>
            </a:r>
            <a:endParaRPr lang="nl-NL" dirty="0">
              <a:solidFill>
                <a:schemeClr val="bg1"/>
              </a:solidFill>
            </a:endParaRPr>
          </a:p>
          <a:p>
            <a:r>
              <a:rPr lang="nl-NL" sz="2000">
                <a:solidFill>
                  <a:schemeClr val="bg1"/>
                </a:solidFill>
              </a:rPr>
              <a:t>meer dan één leven. Dit </a:t>
            </a:r>
          </a:p>
          <a:p>
            <a:r>
              <a:rPr lang="nl-NL" sz="2000">
                <a:solidFill>
                  <a:schemeClr val="bg1"/>
                </a:solidFill>
              </a:rPr>
              <a:t>geeft niet alleen kansen</a:t>
            </a:r>
            <a:endParaRPr lang="nl-NL" sz="2000" dirty="0">
              <a:solidFill>
                <a:schemeClr val="bg1"/>
              </a:solidFill>
            </a:endParaRPr>
          </a:p>
          <a:p>
            <a:r>
              <a:rPr lang="nl-NL" sz="2000">
                <a:solidFill>
                  <a:schemeClr val="bg1"/>
                </a:solidFill>
              </a:rPr>
              <a:t>aan vrouwen, maar hoop</a:t>
            </a:r>
          </a:p>
          <a:p>
            <a:r>
              <a:rPr lang="nl-NL" sz="2000">
                <a:solidFill>
                  <a:schemeClr val="bg1"/>
                </a:solidFill>
              </a:rPr>
              <a:t>aan hele gezinnen.</a:t>
            </a:r>
            <a:endParaRPr lang="nl-NL">
              <a:solidFill>
                <a:schemeClr val="bg1"/>
              </a:solidFill>
            </a:endParaRPr>
          </a:p>
          <a:p>
            <a:endParaRPr lang="nl-NL" sz="2000" i="1" dirty="0">
              <a:solidFill>
                <a:schemeClr val="bg1"/>
              </a:solidFill>
            </a:endParaRPr>
          </a:p>
          <a:p>
            <a:r>
              <a:rPr lang="nl-NL" sz="2000" i="1">
                <a:solidFill>
                  <a:schemeClr val="bg1"/>
                </a:solidFill>
              </a:rPr>
              <a:t>Het laat zien dat</a:t>
            </a:r>
            <a:endParaRPr lang="nl-NL" i="1">
              <a:solidFill>
                <a:schemeClr val="bg1"/>
              </a:solidFill>
            </a:endParaRPr>
          </a:p>
          <a:p>
            <a:r>
              <a:rPr lang="nl-NL" sz="2000" i="1">
                <a:solidFill>
                  <a:schemeClr val="bg1"/>
                </a:solidFill>
              </a:rPr>
              <a:t>er, zelfs in moeilijke</a:t>
            </a:r>
            <a:endParaRPr lang="nl-NL" i="1">
              <a:solidFill>
                <a:schemeClr val="bg1"/>
              </a:solidFill>
            </a:endParaRPr>
          </a:p>
          <a:p>
            <a:r>
              <a:rPr lang="nl-NL" sz="2000" i="1">
                <a:solidFill>
                  <a:schemeClr val="bg1"/>
                </a:solidFill>
              </a:rPr>
              <a:t>tijden, hoop kan zijn.</a:t>
            </a:r>
            <a:endParaRPr lang="nl-NL" i="1">
              <a:solidFill>
                <a:schemeClr val="bg1"/>
              </a:solidFill>
            </a:endParaRPr>
          </a:p>
          <a:p>
            <a:endParaRPr lang="nl-NL">
              <a:solidFill>
                <a:schemeClr val="bg1"/>
              </a:solidFill>
            </a:endParaRPr>
          </a:p>
        </p:txBody>
      </p:sp>
      <p:sp>
        <p:nvSpPr>
          <p:cNvPr id="444" name="Google Shape;444;g2d13e574ef8_0_31">
            <a:extLst>
              <a:ext uri="{FF2B5EF4-FFF2-40B4-BE49-F238E27FC236}">
                <a16:creationId xmlns:a16="http://schemas.microsoft.com/office/drawing/2014/main" id="{6AD5750A-AF25-E45F-BC59-E962BDB6D240}"/>
              </a:ext>
            </a:extLst>
          </p:cNvPr>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(M)</a:t>
            </a:r>
          </a:p>
        </p:txBody>
      </p:sp>
      <p:sp>
        <p:nvSpPr>
          <p:cNvPr id="445" name="Google Shape;445;g2d13e574ef8_0_31">
            <a:extLst>
              <a:ext uri="{FF2B5EF4-FFF2-40B4-BE49-F238E27FC236}">
                <a16:creationId xmlns:a16="http://schemas.microsoft.com/office/drawing/2014/main" id="{AE91FD35-92E0-A903-1EF1-73FD3BF82DDA}"/>
              </a:ext>
            </a:extLst>
          </p:cNvPr>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pic>
        <p:nvPicPr>
          <p:cNvPr id="2" name="Picture Placeholder 1">
            <a:extLst>
              <a:ext uri="{FF2B5EF4-FFF2-40B4-BE49-F238E27FC236}">
                <a16:creationId xmlns:a16="http://schemas.microsoft.com/office/drawing/2014/main" id="{7CDC34A7-07EE-C418-27E3-59147EB7121C}"/>
              </a:ext>
            </a:extLst>
          </p:cNvPr>
          <p:cNvPicPr>
            <a:picLocks noGrp="1" noChangeAspect="1"/>
          </p:cNvPicPr>
          <p:nvPr>
            <p:ph type="pic" idx="2"/>
          </p:nvPr>
        </p:nvPicPr>
        <p:blipFill>
          <a:blip r:embed="rId3"/>
          <a:srcRect l="7386" r="7386"/>
          <a:stretch/>
        </p:blipFill>
        <p:spPr>
          <a:prstGeom prst="rect">
            <a:avLst/>
          </a:prstGeom>
          <a:solidFill>
            <a:srgbClr val="F2F2F2"/>
          </a:solidFill>
          <a:ln>
            <a:noFill/>
          </a:ln>
        </p:spPr>
      </p:pic>
    </p:spTree>
    <p:extLst>
      <p:ext uri="{BB962C8B-B14F-4D97-AF65-F5344CB8AC3E}">
        <p14:creationId xmlns:p14="http://schemas.microsoft.com/office/powerpoint/2010/main" val="281895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70" name="Google Shape;470;g2dc3025662b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p>
        </p:txBody>
      </p:sp>
      <p:pic>
        <p:nvPicPr>
          <p:cNvPr id="4" name="Picture Placeholder 3">
            <a:extLst>
              <a:ext uri="{FF2B5EF4-FFF2-40B4-BE49-F238E27FC236}">
                <a16:creationId xmlns:a16="http://schemas.microsoft.com/office/drawing/2014/main" id="{3DFA63FE-0843-08C0-4373-6F6DDC7521F0}"/>
              </a:ext>
            </a:extLst>
          </p:cNvPr>
          <p:cNvPicPr>
            <a:picLocks noGrp="1" noChangeAspect="1"/>
          </p:cNvPicPr>
          <p:nvPr>
            <p:ph type="pic" idx="2"/>
          </p:nvPr>
        </p:nvPicPr>
        <p:blipFill>
          <a:blip r:embed="rId3"/>
          <a:srcRect t="52" b="52"/>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2" name="Google Shape;392;p3"/>
          <p:cNvSpPr txBox="1">
            <a:spLocks noGrp="1"/>
          </p:cNvSpPr>
          <p:nvPr>
            <p:ph type="body" idx="1"/>
          </p:nvPr>
        </p:nvSpPr>
        <p:spPr>
          <a:xfrm>
            <a:off x="893633" y="5150928"/>
            <a:ext cx="10522190" cy="1401147"/>
          </a:xfrm>
        </p:spPr>
        <p:txBody>
          <a:bodyPr spcFirstLastPara="1" wrap="square" lIns="0" tIns="0" rIns="0" bIns="0" anchor="ctr" anchorCtr="0">
            <a:noAutofit/>
          </a:bodyPr>
          <a:lstStyle/>
          <a:p>
            <a:pPr marL="0" indent="0">
              <a:lnSpc>
                <a:spcPct val="100000"/>
              </a:lnSpc>
              <a:spcAft>
                <a:spcPts val="600"/>
              </a:spcAft>
            </a:pPr>
            <a:r>
              <a:rPr lang="nl-NL" sz="2200" dirty="0">
                <a:solidFill>
                  <a:schemeClr val="bg1"/>
                </a:solidFill>
              </a:rPr>
              <a:t>In Oekraïne proberen veel vrouwen, ondanks alles wat ze hebben meegemaakt, </a:t>
            </a:r>
            <a:br>
              <a:rPr lang="nl-NL" sz="2200" dirty="0">
                <a:solidFill>
                  <a:schemeClr val="bg1"/>
                </a:solidFill>
              </a:rPr>
            </a:br>
            <a:r>
              <a:rPr lang="nl-NL" sz="2200">
                <a:solidFill>
                  <a:schemeClr val="bg1"/>
                </a:solidFill>
              </a:rPr>
              <a:t>op een nieuwe plek hun leven opnieuw op te bouwen. Met steun van Kerk in Actie</a:t>
            </a:r>
            <a:br>
              <a:rPr lang="nl-NL" sz="2200" dirty="0">
                <a:solidFill>
                  <a:schemeClr val="bg1"/>
                </a:solidFill>
              </a:rPr>
            </a:br>
            <a:r>
              <a:rPr lang="nl-NL" sz="2200">
                <a:solidFill>
                  <a:schemeClr val="bg1"/>
                </a:solidFill>
              </a:rPr>
              <a:t>krijgen zij die kans, voor zichzelf en voor hun kinderen.</a:t>
            </a:r>
            <a:endParaRPr lang="en-US" sz="2200">
              <a:solidFill>
                <a:schemeClr val="bg1"/>
              </a:solidFill>
            </a:endParaRPr>
          </a:p>
        </p:txBody>
      </p:sp>
      <p:sp>
        <p:nvSpPr>
          <p:cNvPr id="393" name="Google Shape;393;p3"/>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pic>
        <p:nvPicPr>
          <p:cNvPr id="2" name="Picture Placeholder 1">
            <a:extLst>
              <a:ext uri="{FF2B5EF4-FFF2-40B4-BE49-F238E27FC236}">
                <a16:creationId xmlns:a16="http://schemas.microsoft.com/office/drawing/2014/main" id="{3F46F958-95CE-DF6B-4A18-BA0049B8C17C}"/>
              </a:ext>
            </a:extLst>
          </p:cNvPr>
          <p:cNvPicPr>
            <a:picLocks noGrp="1" noChangeAspect="1"/>
          </p:cNvPicPr>
          <p:nvPr>
            <p:ph type="pic" idx="2"/>
          </p:nvPr>
        </p:nvPicPr>
        <p:blipFill>
          <a:blip r:embed="rId3"/>
          <a:srcRect t="19973" r="3936" b="16270"/>
          <a:stretch>
            <a:fillRect/>
          </a:stretch>
        </p:blipFill>
        <p:spPr>
          <a:xfrm>
            <a:off x="895785" y="283356"/>
            <a:ext cx="10521065" cy="4655182"/>
          </a:xfrm>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
          <p:cNvSpPr txBox="1">
            <a:spLocks noGrp="1"/>
          </p:cNvSpPr>
          <p:nvPr>
            <p:ph type="body" idx="1"/>
          </p:nvPr>
        </p:nvSpPr>
        <p:spPr>
          <a:xfrm>
            <a:off x="615949" y="4733999"/>
            <a:ext cx="10952679" cy="1511089"/>
          </a:xfrm>
          <a:prstGeom prst="rect">
            <a:avLst/>
          </a:prstGeom>
          <a:solidFill>
            <a:schemeClr val="accent1"/>
          </a:solidFill>
          <a:ln>
            <a:noFill/>
          </a:ln>
        </p:spPr>
        <p:txBody>
          <a:bodyPr spcFirstLastPara="1" wrap="square" lIns="360000" tIns="180000" rIns="288000" bIns="0" anchor="t" anchorCtr="0">
            <a:noAutofit/>
          </a:bodyPr>
          <a:lstStyle/>
          <a:p>
            <a:pPr marL="0" indent="0"/>
            <a:r>
              <a:rPr lang="nl-NL" sz="2200" dirty="0">
                <a:solidFill>
                  <a:schemeClr val="bg1"/>
                </a:solidFill>
              </a:rPr>
              <a:t>De oorlog heeft alles veranderd. Wat ooit een veilig thuis was, is voor velen verdwenen. Gezinnen verloren hun huis, hun werk en hun toekomstplannen. Wat </a:t>
            </a:r>
            <a:r>
              <a:rPr lang="nl-NL" sz="2200">
                <a:solidFill>
                  <a:schemeClr val="bg1"/>
                </a:solidFill>
              </a:rPr>
              <a:t>blijft, is onzekerheid, en de vraag: hoe nu verder?</a:t>
            </a:r>
          </a:p>
          <a:p>
            <a:pPr marL="0" indent="0"/>
            <a:r>
              <a:rPr lang="nl-NL" sz="2200">
                <a:solidFill>
                  <a:schemeClr val="bg1"/>
                </a:solidFill>
              </a:rPr>
              <a:t>.</a:t>
            </a:r>
            <a:endParaRPr lang="en-US" sz="2200">
              <a:solidFill>
                <a:schemeClr val="bg1"/>
              </a:solidFill>
            </a:endParaRPr>
          </a:p>
        </p:txBody>
      </p:sp>
      <p:sp>
        <p:nvSpPr>
          <p:cNvPr id="400" name="Google Shape;400;p6"/>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01" name="Google Shape;401;p6"/>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2" name="Picture Placeholder 1">
            <a:extLst>
              <a:ext uri="{FF2B5EF4-FFF2-40B4-BE49-F238E27FC236}">
                <a16:creationId xmlns:a16="http://schemas.microsoft.com/office/drawing/2014/main" id="{4D8D42ED-C9EE-7604-8A1E-52FA12EECCC8}"/>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4" name="Picture Placeholder 3">
            <a:extLst>
              <a:ext uri="{FF2B5EF4-FFF2-40B4-BE49-F238E27FC236}">
                <a16:creationId xmlns:a16="http://schemas.microsoft.com/office/drawing/2014/main" id="{522939BE-DCDF-953B-691D-1765B67717DE}"/>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d13e574ef8_0_0"/>
          <p:cNvSpPr txBox="1">
            <a:spLocks noGrp="1"/>
          </p:cNvSpPr>
          <p:nvPr>
            <p:ph type="body" idx="1"/>
          </p:nvPr>
        </p:nvSpPr>
        <p:spPr>
          <a:xfrm>
            <a:off x="616291" y="4797427"/>
            <a:ext cx="10952337" cy="1572787"/>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dirty="0">
                <a:solidFill>
                  <a:schemeClr val="bg1"/>
                </a:solidFill>
              </a:rPr>
              <a:t>Voor veel vrouwen is het leven ingrijpend veranderd. Zij staan er alleen voor, terwijl ze zorgen voor hun kinderen. Elke dag moeten ze sterk zijn, keuzes maken en </a:t>
            </a:r>
            <a:r>
              <a:rPr lang="nl-NL" sz="2200">
                <a:solidFill>
                  <a:schemeClr val="bg1"/>
                </a:solidFill>
              </a:rPr>
              <a:t>proberen iets van stabiliteit terug te vinden.</a:t>
            </a:r>
            <a:endParaRPr lang="en-US" sz="2200">
              <a:solidFill>
                <a:schemeClr val="bg1"/>
              </a:solidFill>
            </a:endParaRPr>
          </a:p>
          <a:p>
            <a:pPr marL="269875" indent="0"/>
            <a:endParaRPr lang="nl-NL" sz="2200" dirty="0">
              <a:solidFill>
                <a:schemeClr val="bg1"/>
              </a:solidFill>
            </a:endParaRPr>
          </a:p>
          <a:p>
            <a:pPr marL="269875" indent="0"/>
            <a:endParaRPr lang="nl-NL" sz="2400">
              <a:solidFill>
                <a:schemeClr val="bg1"/>
              </a:solidFill>
            </a:endParaRPr>
          </a:p>
        </p:txBody>
      </p:sp>
      <p:sp>
        <p:nvSpPr>
          <p:cNvPr id="409" name="Google Shape;409;g2d13e574ef8_0_0"/>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0" name="Google Shape;410;g2d13e574ef8_0_0"/>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2" name="Picture Placeholder 1">
            <a:extLst>
              <a:ext uri="{FF2B5EF4-FFF2-40B4-BE49-F238E27FC236}">
                <a16:creationId xmlns:a16="http://schemas.microsoft.com/office/drawing/2014/main" id="{339E2BAF-212C-781C-06CB-C4142CC1AA8D}"/>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4" name="Picture Placeholder 3">
            <a:extLst>
              <a:ext uri="{FF2B5EF4-FFF2-40B4-BE49-F238E27FC236}">
                <a16:creationId xmlns:a16="http://schemas.microsoft.com/office/drawing/2014/main" id="{A39F2412-70BD-C404-D191-BFAFDD0AA066}"/>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d13e574ef8_0_15"/>
          <p:cNvSpPr txBox="1">
            <a:spLocks noGrp="1"/>
          </p:cNvSpPr>
          <p:nvPr>
            <p:ph type="body" idx="1"/>
          </p:nvPr>
        </p:nvSpPr>
        <p:spPr>
          <a:xfrm>
            <a:off x="626110" y="4709435"/>
            <a:ext cx="10940396" cy="1436025"/>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dirty="0">
                <a:solidFill>
                  <a:schemeClr val="bg1"/>
                </a:solidFill>
              </a:rPr>
              <a:t>Sommigen moesten halsoverkop vluchten. Ze lieten hun huis achter, hun spullen, hun herinneringen. In een nieuwe stad beginnen ze opnieuw, zonder netwerk, </a:t>
            </a:r>
            <a:r>
              <a:rPr lang="nl-NL" sz="2200">
                <a:solidFill>
                  <a:schemeClr val="bg1"/>
                </a:solidFill>
              </a:rPr>
              <a:t>zonder zekerheid, maar met de wil om door te gaan.</a:t>
            </a:r>
          </a:p>
        </p:txBody>
      </p:sp>
      <p:sp>
        <p:nvSpPr>
          <p:cNvPr id="418" name="Google Shape;418;g2d13e574ef8_0_15"/>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9" name="Google Shape;419;g2d13e574ef8_0_15"/>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2" name="Picture Placeholder 1">
            <a:extLst>
              <a:ext uri="{FF2B5EF4-FFF2-40B4-BE49-F238E27FC236}">
                <a16:creationId xmlns:a16="http://schemas.microsoft.com/office/drawing/2014/main" id="{69226C7A-7FDB-6174-63F3-4E6B1F61C03C}"/>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8" name="Picture Placeholder 7">
            <a:extLst>
              <a:ext uri="{FF2B5EF4-FFF2-40B4-BE49-F238E27FC236}">
                <a16:creationId xmlns:a16="http://schemas.microsoft.com/office/drawing/2014/main" id="{15EFBC81-FAD3-8478-C3C5-A4392276DC2F}"/>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2d13e574ef8_0_23"/>
          <p:cNvSpPr txBox="1">
            <a:spLocks noGrp="1"/>
          </p:cNvSpPr>
          <p:nvPr>
            <p:ph type="body" idx="1"/>
          </p:nvPr>
        </p:nvSpPr>
        <p:spPr>
          <a:xfrm>
            <a:off x="616463" y="4854118"/>
            <a:ext cx="10952100" cy="1417507"/>
          </a:xfrm>
          <a:prstGeom prst="rect">
            <a:avLst/>
          </a:prstGeom>
          <a:solidFill>
            <a:schemeClr val="accent1"/>
          </a:solidFill>
          <a:ln>
            <a:noFill/>
          </a:ln>
        </p:spPr>
        <p:txBody>
          <a:bodyPr spcFirstLastPara="1" wrap="square" lIns="360000" tIns="180000" rIns="288000" bIns="0" anchor="t" anchorCtr="0">
            <a:noAutofit/>
          </a:bodyPr>
          <a:lstStyle/>
          <a:p>
            <a:pPr marL="0" indent="0" algn="ctr"/>
            <a:r>
              <a:rPr lang="nl-NL" sz="2200">
                <a:solidFill>
                  <a:schemeClr val="bg1"/>
                </a:solidFill>
              </a:rPr>
              <a:t>Zoals Julia, die haar bedrijf en winkels verloor door bombardementen. Of Eugenia, die vluchtte om haar kind te beschermen tegen de angst en het geweld. Hun verhalen laten zien wat deze oorlog echt betekent.</a:t>
            </a:r>
          </a:p>
          <a:p>
            <a:pPr algn="ctr"/>
            <a:endParaRPr lang="en-US" sz="2200" dirty="0">
              <a:solidFill>
                <a:schemeClr val="bg1"/>
              </a:solidFill>
            </a:endParaRPr>
          </a:p>
        </p:txBody>
      </p:sp>
      <p:sp>
        <p:nvSpPr>
          <p:cNvPr id="451" name="Google Shape;451;g2d13e574ef8_0_23"/>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52" name="Google Shape;452;g2d13e574ef8_0_23"/>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2" name="Picture Placeholder 1">
            <a:extLst>
              <a:ext uri="{FF2B5EF4-FFF2-40B4-BE49-F238E27FC236}">
                <a16:creationId xmlns:a16="http://schemas.microsoft.com/office/drawing/2014/main" id="{95910847-F2ED-737D-55C2-08324BB29322}"/>
              </a:ext>
            </a:extLst>
          </p:cNvPr>
          <p:cNvPicPr>
            <a:picLocks noGrp="1" noChangeAspect="1"/>
          </p:cNvPicPr>
          <p:nvPr>
            <p:ph type="pic" idx="2"/>
          </p:nvPr>
        </p:nvPicPr>
        <p:blipFill>
          <a:blip r:embed="rId3"/>
          <a:srcRect l="2031" r="2031"/>
          <a:stretch/>
        </p:blipFill>
        <p:spPr>
          <a:prstGeom prst="rect">
            <a:avLst/>
          </a:prstGeom>
          <a:solidFill>
            <a:srgbClr val="F2F2F2"/>
          </a:solidFill>
          <a:ln>
            <a:noFill/>
          </a:ln>
        </p:spPr>
      </p:pic>
      <p:pic>
        <p:nvPicPr>
          <p:cNvPr id="4" name="Picture Placeholder 3">
            <a:extLst>
              <a:ext uri="{FF2B5EF4-FFF2-40B4-BE49-F238E27FC236}">
                <a16:creationId xmlns:a16="http://schemas.microsoft.com/office/drawing/2014/main" id="{F59F50A4-136E-72F9-F3FB-E421B2AAB0B7}"/>
              </a:ext>
            </a:extLst>
          </p:cNvPr>
          <p:cNvPicPr>
            <a:picLocks noGrp="1" noChangeAspect="1"/>
          </p:cNvPicPr>
          <p:nvPr>
            <p:ph type="pic" idx="3"/>
          </p:nvPr>
        </p:nvPicPr>
        <p:blipFill>
          <a:blip r:embed="rId4"/>
          <a:srcRect l="2036" r="203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Google Shape;427;p4"/>
          <p:cNvSpPr txBox="1">
            <a:spLocks noGrp="1"/>
          </p:cNvSpPr>
          <p:nvPr>
            <p:ph type="body" idx="1"/>
          </p:nvPr>
        </p:nvSpPr>
        <p:spPr>
          <a:xfrm>
            <a:off x="7810499" y="609600"/>
            <a:ext cx="3757614" cy="5626800"/>
          </a:xfrm>
        </p:spPr>
        <p:txBody>
          <a:bodyPr spcFirstLastPara="1" wrap="square" lIns="360000" tIns="612000" rIns="288000" bIns="0" anchor="t" anchorCtr="0">
            <a:noAutofit/>
          </a:bodyPr>
          <a:lstStyle/>
          <a:p>
            <a:r>
              <a:rPr lang="nl-NL" sz="2200">
                <a:solidFill>
                  <a:schemeClr val="bg1"/>
                </a:solidFill>
              </a:rPr>
              <a:t>Ondanks alles is</a:t>
            </a:r>
            <a:endParaRPr lang="en-US">
              <a:solidFill>
                <a:schemeClr val="bg1"/>
              </a:solidFill>
            </a:endParaRPr>
          </a:p>
          <a:p>
            <a:r>
              <a:rPr lang="nl-NL" sz="2200">
                <a:solidFill>
                  <a:schemeClr val="bg1"/>
                </a:solidFill>
              </a:rPr>
              <a:t>er kracht. Deze</a:t>
            </a:r>
            <a:endParaRPr lang="nl-NL">
              <a:solidFill>
                <a:schemeClr val="bg1"/>
              </a:solidFill>
            </a:endParaRPr>
          </a:p>
          <a:p>
            <a:r>
              <a:rPr lang="nl-NL" sz="2200">
                <a:solidFill>
                  <a:schemeClr val="bg1"/>
                </a:solidFill>
              </a:rPr>
              <a:t>vrouwen hebben</a:t>
            </a:r>
            <a:endParaRPr lang="nl-NL">
              <a:solidFill>
                <a:schemeClr val="bg1"/>
              </a:solidFill>
            </a:endParaRPr>
          </a:p>
          <a:p>
            <a:r>
              <a:rPr lang="nl-NL" sz="2200">
                <a:solidFill>
                  <a:schemeClr val="bg1"/>
                </a:solidFill>
              </a:rPr>
              <a:t>talenten, dromen en</a:t>
            </a:r>
            <a:endParaRPr lang="nl-NL">
              <a:solidFill>
                <a:schemeClr val="bg1"/>
              </a:solidFill>
            </a:endParaRPr>
          </a:p>
          <a:p>
            <a:r>
              <a:rPr lang="nl-NL" sz="2200">
                <a:solidFill>
                  <a:schemeClr val="bg1"/>
                </a:solidFill>
              </a:rPr>
              <a:t>doorzettingsvermogen.</a:t>
            </a:r>
            <a:endParaRPr lang="nl-NL">
              <a:solidFill>
                <a:schemeClr val="bg1"/>
              </a:solidFill>
            </a:endParaRPr>
          </a:p>
          <a:p>
            <a:endParaRPr lang="nl-NL" sz="2200" dirty="0">
              <a:solidFill>
                <a:schemeClr val="bg1"/>
              </a:solidFill>
            </a:endParaRPr>
          </a:p>
          <a:p>
            <a:r>
              <a:rPr lang="nl-NL" sz="2200">
                <a:solidFill>
                  <a:schemeClr val="bg1"/>
                </a:solidFill>
              </a:rPr>
              <a:t>Wat zij nodig hebben,</a:t>
            </a:r>
            <a:endParaRPr lang="nl-NL">
              <a:solidFill>
                <a:schemeClr val="bg1"/>
              </a:solidFill>
            </a:endParaRPr>
          </a:p>
          <a:p>
            <a:r>
              <a:rPr lang="nl-NL" sz="2200">
                <a:solidFill>
                  <a:schemeClr val="bg1"/>
                </a:solidFill>
              </a:rPr>
              <a:t>is een kans om</a:t>
            </a:r>
            <a:endParaRPr lang="nl-NL">
              <a:solidFill>
                <a:schemeClr val="bg1"/>
              </a:solidFill>
            </a:endParaRPr>
          </a:p>
          <a:p>
            <a:r>
              <a:rPr lang="nl-NL" sz="2200">
                <a:solidFill>
                  <a:schemeClr val="bg1"/>
                </a:solidFill>
              </a:rPr>
              <a:t>opnieuw te </a:t>
            </a:r>
            <a:r>
              <a:rPr lang="nl-NL" sz="2200" dirty="0">
                <a:solidFill>
                  <a:schemeClr val="bg1"/>
                </a:solidFill>
              </a:rPr>
              <a:t>beginnen.</a:t>
            </a:r>
            <a:endParaRPr lang="nl-NL">
              <a:solidFill>
                <a:schemeClr val="bg1"/>
              </a:solidFill>
            </a:endParaRPr>
          </a:p>
          <a:p>
            <a:pPr marL="0" indent="0">
              <a:lnSpc>
                <a:spcPct val="90000"/>
              </a:lnSpc>
              <a:spcAft>
                <a:spcPts val="600"/>
              </a:spcAft>
            </a:pPr>
            <a:endParaRPr lang="nl-NL" sz="2200" dirty="0">
              <a:solidFill>
                <a:schemeClr val="bg1"/>
              </a:solidFill>
            </a:endParaRPr>
          </a:p>
          <a:p>
            <a:pPr marL="0" indent="0">
              <a:lnSpc>
                <a:spcPct val="90000"/>
              </a:lnSpc>
              <a:spcAft>
                <a:spcPts val="600"/>
              </a:spcAft>
            </a:pPr>
            <a:endParaRPr lang="nl-NL" sz="2000" dirty="0"/>
          </a:p>
        </p:txBody>
      </p:sp>
      <p:sp>
        <p:nvSpPr>
          <p:cNvPr id="428" name="Google Shape;428;p4"/>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(M)</a:t>
            </a:r>
            <a:endParaRPr lang="en-US"/>
          </a:p>
        </p:txBody>
      </p:sp>
      <p:sp>
        <p:nvSpPr>
          <p:cNvPr id="429" name="Google Shape;429;p4"/>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pic>
        <p:nvPicPr>
          <p:cNvPr id="2" name="Picture Placeholder 1">
            <a:extLst>
              <a:ext uri="{FF2B5EF4-FFF2-40B4-BE49-F238E27FC236}">
                <a16:creationId xmlns:a16="http://schemas.microsoft.com/office/drawing/2014/main" id="{E3CC45E4-CB37-BEAF-74F7-FECB2164040A}"/>
              </a:ext>
            </a:extLst>
          </p:cNvPr>
          <p:cNvPicPr>
            <a:picLocks noGrp="1" noChangeAspect="1"/>
          </p:cNvPicPr>
          <p:nvPr>
            <p:ph type="pic" idx="2"/>
          </p:nvPr>
        </p:nvPicPr>
        <p:blipFill>
          <a:blip r:embed="rId3"/>
          <a:srcRect l="7386" r="7386"/>
          <a:stretch/>
        </p:blipFill>
        <p:spPr>
          <a:prstGeom prst="rect">
            <a:avLst/>
          </a:prstGeom>
          <a:solidFill>
            <a:srgbClr val="F2F2F2"/>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6">
          <a:extLst>
            <a:ext uri="{FF2B5EF4-FFF2-40B4-BE49-F238E27FC236}">
              <a16:creationId xmlns:a16="http://schemas.microsoft.com/office/drawing/2014/main" id="{77CF1380-4059-5505-C4F3-508EC3E919BD}"/>
            </a:ext>
          </a:extLst>
        </p:cNvPr>
        <p:cNvGrpSpPr/>
        <p:nvPr/>
      </p:nvGrpSpPr>
      <p:grpSpPr>
        <a:xfrm>
          <a:off x="0" y="0"/>
          <a:ext cx="0" cy="0"/>
          <a:chOff x="0" y="0"/>
          <a:chExt cx="0" cy="0"/>
        </a:xfrm>
      </p:grpSpPr>
      <p:sp>
        <p:nvSpPr>
          <p:cNvPr id="417" name="Google Shape;417;g2d13e574ef8_0_15">
            <a:extLst>
              <a:ext uri="{FF2B5EF4-FFF2-40B4-BE49-F238E27FC236}">
                <a16:creationId xmlns:a16="http://schemas.microsoft.com/office/drawing/2014/main" id="{2FFE442A-B81C-F01C-FD2A-B3BE81F76DD3}"/>
              </a:ext>
            </a:extLst>
          </p:cNvPr>
          <p:cNvSpPr txBox="1">
            <a:spLocks noGrp="1"/>
          </p:cNvSpPr>
          <p:nvPr>
            <p:ph type="body" idx="1"/>
          </p:nvPr>
        </p:nvSpPr>
        <p:spPr>
          <a:xfrm>
            <a:off x="616465" y="4709435"/>
            <a:ext cx="10950041" cy="1657873"/>
          </a:xfrm>
          <a:prstGeom prst="rect">
            <a:avLst/>
          </a:prstGeom>
          <a:solidFill>
            <a:schemeClr val="accent1"/>
          </a:solidFill>
          <a:ln>
            <a:noFill/>
          </a:ln>
        </p:spPr>
        <p:txBody>
          <a:bodyPr spcFirstLastPara="1" wrap="square" lIns="360000" tIns="180000" rIns="288000" bIns="0" anchor="t" anchorCtr="0">
            <a:noAutofit/>
          </a:bodyPr>
          <a:lstStyle/>
          <a:p>
            <a:pPr algn="ctr"/>
            <a:r>
              <a:rPr lang="nl-NL" sz="2200">
                <a:solidFill>
                  <a:schemeClr val="bg1"/>
                </a:solidFill>
              </a:rPr>
              <a:t>Die kans krijgen ze. Met hulp van Kerk in Actiepartner IOCC krijgen ze trainingen en en financiële steun om een eigen bedrijf starten of opnieuw op te bouwen. </a:t>
            </a:r>
            <a:br>
              <a:rPr lang="nl-NL" sz="2200" dirty="0">
                <a:solidFill>
                  <a:schemeClr val="bg1"/>
                </a:solidFill>
              </a:rPr>
            </a:br>
            <a:r>
              <a:rPr lang="nl-NL" sz="2200">
                <a:solidFill>
                  <a:schemeClr val="bg1"/>
                </a:solidFill>
              </a:rPr>
              <a:t>Stap voor stap creëren ze weer inkomen en zelfstandigheid, en </a:t>
            </a:r>
            <a:br>
              <a:rPr lang="nl-NL" sz="2200" dirty="0">
                <a:solidFill>
                  <a:schemeClr val="bg1"/>
                </a:solidFill>
              </a:rPr>
            </a:br>
            <a:r>
              <a:rPr lang="nl-NL" sz="2200">
                <a:solidFill>
                  <a:schemeClr val="bg1"/>
                </a:solidFill>
              </a:rPr>
              <a:t>kunnen ze weer zelf voor hun gezin zorgen.</a:t>
            </a:r>
            <a:endParaRPr lang="nl-NL" sz="2200">
              <a:solidFill>
                <a:srgbClr val="000000"/>
              </a:solidFill>
            </a:endParaRPr>
          </a:p>
          <a:p>
            <a:pPr marL="0" indent="0" algn="ctr"/>
            <a:r>
              <a:rPr lang="nl-NL" sz="2200">
                <a:solidFill>
                  <a:schemeClr val="bg1"/>
                </a:solidFill>
              </a:rPr>
              <a:t>.</a:t>
            </a:r>
            <a:r>
              <a:rPr lang="nl-NL" sz="2200" dirty="0">
                <a:solidFill>
                  <a:schemeClr val="bg1"/>
                </a:solidFill>
                <a:ea typeface="Aptos"/>
              </a:rPr>
              <a:t> </a:t>
            </a:r>
            <a:endParaRPr lang="nl-NL" sz="2200" dirty="0">
              <a:solidFill>
                <a:schemeClr val="bg1"/>
              </a:solidFill>
            </a:endParaRPr>
          </a:p>
        </p:txBody>
      </p:sp>
      <p:sp>
        <p:nvSpPr>
          <p:cNvPr id="418" name="Google Shape;418;g2d13e574ef8_0_15">
            <a:extLst>
              <a:ext uri="{FF2B5EF4-FFF2-40B4-BE49-F238E27FC236}">
                <a16:creationId xmlns:a16="http://schemas.microsoft.com/office/drawing/2014/main" id="{4BE1B0F6-A72F-87C5-2F12-2C7332313ECA}"/>
              </a:ext>
            </a:extLst>
          </p:cNvPr>
          <p:cNvSpPr txBox="1">
            <a:spLocks noGrp="1"/>
          </p:cNvSpPr>
          <p:nvPr>
            <p:ph type="title"/>
          </p:nvPr>
        </p:nvSpPr>
        <p:spPr>
          <a:xfrm>
            <a:off x="0" y="-370752"/>
            <a:ext cx="2940000" cy="221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600"/>
              <a:buFont typeface="Arial"/>
              <a:buNone/>
            </a:pPr>
            <a:endParaRPr/>
          </a:p>
        </p:txBody>
      </p:sp>
      <p:sp>
        <p:nvSpPr>
          <p:cNvPr id="419" name="Google Shape;419;g2d13e574ef8_0_15">
            <a:extLst>
              <a:ext uri="{FF2B5EF4-FFF2-40B4-BE49-F238E27FC236}">
                <a16:creationId xmlns:a16="http://schemas.microsoft.com/office/drawing/2014/main" id="{389983EB-1887-C930-64F4-E5A2137EA673}"/>
              </a:ext>
            </a:extLst>
          </p:cNvPr>
          <p:cNvSpPr txBox="1">
            <a:spLocks noGrp="1"/>
          </p:cNvSpPr>
          <p:nvPr>
            <p:ph type="ftr" idx="11"/>
          </p:nvPr>
        </p:nvSpPr>
        <p:spPr>
          <a:xfrm>
            <a:off x="0" y="7290437"/>
            <a:ext cx="5376000" cy="144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nl-NL"/>
              <a:t>Template-set Protestantse Kerk</a:t>
            </a:r>
            <a:endParaRPr/>
          </a:p>
        </p:txBody>
      </p:sp>
      <p:pic>
        <p:nvPicPr>
          <p:cNvPr id="2" name="Picture Placeholder 1">
            <a:extLst>
              <a:ext uri="{FF2B5EF4-FFF2-40B4-BE49-F238E27FC236}">
                <a16:creationId xmlns:a16="http://schemas.microsoft.com/office/drawing/2014/main" id="{2F44006F-777A-E950-9B86-B76498ABF7F5}"/>
              </a:ext>
            </a:extLst>
          </p:cNvPr>
          <p:cNvPicPr>
            <a:picLocks noGrp="1" noChangeAspect="1"/>
          </p:cNvPicPr>
          <p:nvPr>
            <p:ph type="pic" idx="2"/>
          </p:nvPr>
        </p:nvPicPr>
        <p:blipFill>
          <a:blip r:embed="rId3"/>
          <a:srcRect l="2036" r="2036"/>
          <a:stretch/>
        </p:blipFill>
        <p:spPr>
          <a:prstGeom prst="rect">
            <a:avLst/>
          </a:prstGeom>
          <a:solidFill>
            <a:srgbClr val="F2F2F2"/>
          </a:solidFill>
          <a:ln>
            <a:noFill/>
          </a:ln>
        </p:spPr>
      </p:pic>
      <p:pic>
        <p:nvPicPr>
          <p:cNvPr id="4" name="Picture Placeholder 3">
            <a:extLst>
              <a:ext uri="{FF2B5EF4-FFF2-40B4-BE49-F238E27FC236}">
                <a16:creationId xmlns:a16="http://schemas.microsoft.com/office/drawing/2014/main" id="{5C3D7A11-7D12-54F9-0472-362CA08D6C36}"/>
              </a:ext>
            </a:extLst>
          </p:cNvPr>
          <p:cNvPicPr>
            <a:picLocks noGrp="1" noChangeAspect="1"/>
          </p:cNvPicPr>
          <p:nvPr>
            <p:ph type="pic" idx="3"/>
          </p:nvPr>
        </p:nvPicPr>
        <p:blipFill>
          <a:blip r:embed="rId4"/>
          <a:srcRect l="2040" r="2040"/>
          <a:stretch/>
        </p:blipFill>
        <p:spPr>
          <a:prstGeom prst="rect">
            <a:avLst/>
          </a:prstGeom>
          <a:solidFill>
            <a:srgbClr val="F2F2F2"/>
          </a:solidFill>
          <a:ln>
            <a:noFill/>
          </a:ln>
        </p:spPr>
      </p:pic>
    </p:spTree>
    <p:extLst>
      <p:ext uri="{BB962C8B-B14F-4D97-AF65-F5344CB8AC3E}">
        <p14:creationId xmlns:p14="http://schemas.microsoft.com/office/powerpoint/2010/main" val="400985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0">
          <a:extLst>
            <a:ext uri="{FF2B5EF4-FFF2-40B4-BE49-F238E27FC236}">
              <a16:creationId xmlns:a16="http://schemas.microsoft.com/office/drawing/2014/main" id="{E98B295C-8EF5-DE40-2AAC-7283A0FFA80A}"/>
            </a:ext>
          </a:extLst>
        </p:cNvPr>
        <p:cNvGrpSpPr/>
        <p:nvPr/>
      </p:nvGrpSpPr>
      <p:grpSpPr>
        <a:xfrm>
          <a:off x="0" y="0"/>
          <a:ext cx="0" cy="0"/>
          <a:chOff x="0" y="0"/>
          <a:chExt cx="0" cy="0"/>
        </a:xfrm>
      </p:grpSpPr>
      <p:sp>
        <p:nvSpPr>
          <p:cNvPr id="393" name="Google Shape;393;p3">
            <a:extLst>
              <a:ext uri="{FF2B5EF4-FFF2-40B4-BE49-F238E27FC236}">
                <a16:creationId xmlns:a16="http://schemas.microsoft.com/office/drawing/2014/main" id="{731E8218-A737-3658-5182-CD24D359DE31}"/>
              </a:ext>
            </a:extLst>
          </p:cNvPr>
          <p:cNvSpPr txBox="1">
            <a:spLocks noGrp="1"/>
          </p:cNvSpPr>
          <p:nvPr>
            <p:ph type="title"/>
          </p:nvPr>
        </p:nvSpPr>
        <p:spPr>
          <a:xfrm>
            <a:off x="0" y="-370752"/>
            <a:ext cx="2940049" cy="22159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accent1"/>
              </a:buClr>
              <a:buSzPts val="1600"/>
              <a:buFont typeface="Arial"/>
              <a:buNone/>
            </a:pPr>
            <a:r>
              <a:rPr lang="nl-NL"/>
              <a:t>Tekst + afbeelding (L)</a:t>
            </a:r>
            <a:endParaRPr lang="en-US"/>
          </a:p>
        </p:txBody>
      </p:sp>
      <p:sp>
        <p:nvSpPr>
          <p:cNvPr id="394" name="Google Shape;394;p3">
            <a:extLst>
              <a:ext uri="{FF2B5EF4-FFF2-40B4-BE49-F238E27FC236}">
                <a16:creationId xmlns:a16="http://schemas.microsoft.com/office/drawing/2014/main" id="{934C4015-5EAD-0F4D-F1F8-9C11C817DCD5}"/>
              </a:ext>
            </a:extLst>
          </p:cNvPr>
          <p:cNvSpPr txBox="1">
            <a:spLocks noGrp="1"/>
          </p:cNvSpPr>
          <p:nvPr>
            <p:ph type="ftr" idx="11"/>
          </p:nvPr>
        </p:nvSpPr>
        <p:spPr>
          <a:xfrm>
            <a:off x="0" y="7290437"/>
            <a:ext cx="5376001" cy="144759"/>
          </a:xfrm>
          <a:prstGeom prst="rect">
            <a:avLst/>
          </a:prstGeom>
          <a:noFill/>
          <a:ln>
            <a:noFill/>
          </a:ln>
        </p:spPr>
        <p:txBody>
          <a:bodyPr spcFirstLastPara="1" wrap="square" lIns="0" tIns="0" rIns="0" bIns="0" anchor="ctr" anchorCtr="0">
            <a:noAutofit/>
          </a:bodyPr>
          <a:lstStyle/>
          <a:p>
            <a:pPr marL="0" lvl="0" indent="0" algn="l" rtl="0">
              <a:spcBef>
                <a:spcPts val="0"/>
              </a:spcBef>
              <a:spcAft>
                <a:spcPts val="600"/>
              </a:spcAft>
              <a:buSzPts val="1400"/>
              <a:buNone/>
            </a:pPr>
            <a:r>
              <a:rPr lang="nl-NL"/>
              <a:t>Template-set Protestantse Kerk</a:t>
            </a:r>
            <a:endParaRPr lang="en-US"/>
          </a:p>
        </p:txBody>
      </p:sp>
      <p:pic>
        <p:nvPicPr>
          <p:cNvPr id="2" name="Picture Placeholder 1">
            <a:extLst>
              <a:ext uri="{FF2B5EF4-FFF2-40B4-BE49-F238E27FC236}">
                <a16:creationId xmlns:a16="http://schemas.microsoft.com/office/drawing/2014/main" id="{2D94B6D1-6962-0F07-4740-3EC4A74EEB6B}"/>
              </a:ext>
            </a:extLst>
          </p:cNvPr>
          <p:cNvPicPr>
            <a:picLocks noGrp="1" noChangeAspect="1"/>
          </p:cNvPicPr>
          <p:nvPr>
            <p:ph type="pic" idx="2"/>
          </p:nvPr>
        </p:nvPicPr>
        <p:blipFill>
          <a:blip r:embed="rId3"/>
          <a:srcRect l="-70" t="11376" r="4049" b="11376"/>
          <a:stretch>
            <a:fillRect/>
          </a:stretch>
        </p:blipFill>
        <p:spPr>
          <a:xfrm>
            <a:off x="733511" y="947718"/>
            <a:ext cx="10516399" cy="5640304"/>
          </a:xfrm>
          <a:prstGeom prst="rect">
            <a:avLst/>
          </a:prstGeom>
          <a:solidFill>
            <a:srgbClr val="F2F2F2"/>
          </a:solidFill>
          <a:ln>
            <a:noFill/>
          </a:ln>
        </p:spPr>
      </p:pic>
      <p:sp>
        <p:nvSpPr>
          <p:cNvPr id="392" name="Google Shape;392;p3">
            <a:extLst>
              <a:ext uri="{FF2B5EF4-FFF2-40B4-BE49-F238E27FC236}">
                <a16:creationId xmlns:a16="http://schemas.microsoft.com/office/drawing/2014/main" id="{80D1B1D4-CF45-DE89-5389-642ACAE7B3BC}"/>
              </a:ext>
            </a:extLst>
          </p:cNvPr>
          <p:cNvSpPr txBox="1">
            <a:spLocks noGrp="1"/>
          </p:cNvSpPr>
          <p:nvPr>
            <p:ph type="body" idx="1"/>
          </p:nvPr>
        </p:nvSpPr>
        <p:spPr>
          <a:xfrm>
            <a:off x="729656" y="311231"/>
            <a:ext cx="10512545" cy="848970"/>
          </a:xfrm>
        </p:spPr>
        <p:txBody>
          <a:bodyPr spcFirstLastPara="1" wrap="square" lIns="0" tIns="0" rIns="0" bIns="0" anchor="ctr" anchorCtr="0">
            <a:noAutofit/>
          </a:bodyPr>
          <a:lstStyle/>
          <a:p>
            <a:pPr marL="0" indent="0">
              <a:lnSpc>
                <a:spcPct val="100000"/>
              </a:lnSpc>
              <a:spcAft>
                <a:spcPts val="600"/>
              </a:spcAft>
            </a:pPr>
            <a:r>
              <a:rPr lang="nl-NL" sz="2000" dirty="0">
                <a:solidFill>
                  <a:schemeClr val="bg1"/>
                </a:solidFill>
              </a:rPr>
              <a:t>Maar misschien nog belangrijker: ze staan er niet alleen voor. Ze ontmoeten andere vrouwen, </a:t>
            </a:r>
            <a:r>
              <a:rPr lang="nl-NL" sz="2000">
                <a:solidFill>
                  <a:schemeClr val="bg1"/>
                </a:solidFill>
              </a:rPr>
              <a:t>delen hun verhaal en vinden steun bij elkaar. </a:t>
            </a:r>
          </a:p>
        </p:txBody>
      </p:sp>
    </p:spTree>
    <p:extLst>
      <p:ext uri="{BB962C8B-B14F-4D97-AF65-F5344CB8AC3E}">
        <p14:creationId xmlns:p14="http://schemas.microsoft.com/office/powerpoint/2010/main" val="173763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laats hier je bedrijfsnaam">
  <a:themeElements>
    <a:clrScheme name="STARTDOCUMENTEN">
      <a:dk1>
        <a:srgbClr val="000000"/>
      </a:dk1>
      <a:lt1>
        <a:srgbClr val="FFFFFF"/>
      </a:lt1>
      <a:dk2>
        <a:srgbClr val="4D4D4D"/>
      </a:dk2>
      <a:lt2>
        <a:srgbClr val="DDDDDD"/>
      </a:lt2>
      <a:accent1>
        <a:srgbClr val="D34440"/>
      </a:accent1>
      <a:accent2>
        <a:srgbClr val="EB8A23"/>
      </a:accent2>
      <a:accent3>
        <a:srgbClr val="806B5F"/>
      </a:accent3>
      <a:accent4>
        <a:srgbClr val="4D4D4D"/>
      </a:accent4>
      <a:accent5>
        <a:srgbClr val="D3C617"/>
      </a:accent5>
      <a:accent6>
        <a:srgbClr val="B6A59C"/>
      </a:accent6>
      <a:hlink>
        <a:srgbClr val="191C16"/>
      </a:hlink>
      <a:folHlink>
        <a:srgbClr val="1FF52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984D8AB00E7549B9F33B2EAF19EC99" ma:contentTypeVersion="14" ma:contentTypeDescription="Een nieuw document maken." ma:contentTypeScope="" ma:versionID="0836f550672242f23b465ed4e56f63ed">
  <xsd:schema xmlns:xsd="http://www.w3.org/2001/XMLSchema" xmlns:xs="http://www.w3.org/2001/XMLSchema" xmlns:p="http://schemas.microsoft.com/office/2006/metadata/properties" xmlns:ns2="861db2a2-24df-44c3-a07b-bbdf956462d2" xmlns:ns3="f49dc8c5-3aeb-4421-9f55-18a7300e0726" targetNamespace="http://schemas.microsoft.com/office/2006/metadata/properties" ma:root="true" ma:fieldsID="5106e3a96880d653ce9c2b148327974c" ns2:_="" ns3:_="">
    <xsd:import namespace="861db2a2-24df-44c3-a07b-bbdf956462d2"/>
    <xsd:import namespace="f49dc8c5-3aeb-4421-9f55-18a7300e072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db2a2-24df-44c3-a07b-bbdf956462d2"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9dc8c5-3aeb-4421-9f55-18a7300e072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729e7a3-575e-41db-8c27-81c7fd3361a0}" ma:internalName="TaxCatchAll" ma:showField="CatchAllData" ma:web="f49dc8c5-3aeb-4421-9f55-18a7300e07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49dc8c5-3aeb-4421-9f55-18a7300e0726" xsi:nil="true"/>
    <lcf76f155ced4ddcb4097134ff3c332f xmlns="861db2a2-24df-44c3-a07b-bbdf956462d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CA396D-6E77-4EB1-BBA6-66D20E2DCD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1db2a2-24df-44c3-a07b-bbdf956462d2"/>
    <ds:schemaRef ds:uri="f49dc8c5-3aeb-4421-9f55-18a7300e07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408A1E-CF44-4E1E-A2CF-EE4011130546}">
  <ds:schemaRefs>
    <ds:schemaRef ds:uri="861db2a2-24df-44c3-a07b-bbdf956462d2"/>
    <ds:schemaRef ds:uri="f49dc8c5-3aeb-4421-9f55-18a7300e07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DF0F30E-F545-43EC-8C1B-A24CCA302D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12</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Plaats hier je bedrijfsnaam</vt:lpstr>
      <vt:lpstr>PowerPoint Presentation</vt:lpstr>
      <vt:lpstr>Tekst + afbeelding (L)</vt:lpstr>
      <vt:lpstr>PowerPoint Presentation</vt:lpstr>
      <vt:lpstr>PowerPoint Presentation</vt:lpstr>
      <vt:lpstr>PowerPoint Presentation</vt:lpstr>
      <vt:lpstr>PowerPoint Presentation</vt:lpstr>
      <vt:lpstr>Tekst + afbeelding (M)</vt:lpstr>
      <vt:lpstr>PowerPoint Presentation</vt:lpstr>
      <vt:lpstr>Tekst + afbeelding (L)</vt:lpstr>
      <vt:lpstr>Tekst + afbeelding (M)</vt:lpstr>
      <vt:lpstr>Tekst + afbeelding (M)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Martyna Dziarnowska</dc:creator>
  <cp:revision>638</cp:revision>
  <dcterms:created xsi:type="dcterms:W3CDTF">2018-03-15T13:05:51Z</dcterms:created>
  <dcterms:modified xsi:type="dcterms:W3CDTF">2026-03-30T19:46:12Z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0x01010012984D8AB00E7549B9F33B2EAF19EC99</vt:lpwstr>
  </property>
  <property fmtid="{D5CDD505-2E9C-101B-9397-08002B2CF9AE}" pid="3" name="Order">
    <vt:r8>3200</vt:r8>
  </property>
  <property fmtid="{D5CDD505-2E9C-101B-9397-08002B2CF9AE}" pid="4" name="MediaServiceImageTags">
    <vt:lpwstr/>
  </property>
</Properties>
</file>