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5"/>
  </p:notesMasterIdLst>
  <p:sldIdLst>
    <p:sldId id="267" r:id="rId5"/>
    <p:sldId id="257" r:id="rId6"/>
    <p:sldId id="258" r:id="rId7"/>
    <p:sldId id="259" r:id="rId8"/>
    <p:sldId id="260" r:id="rId9"/>
    <p:sldId id="261" r:id="rId10"/>
    <p:sldId id="262" r:id="rId11"/>
    <p:sldId id="268" r:id="rId12"/>
    <p:sldId id="269" r:id="rId13"/>
    <p:sldId id="263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hWhk84Jrnzc5AV9pYZqhLYHO49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5A7D38-972F-D22D-0E06-4C2347A0047D}" v="8" dt="2026-05-12T06:51:47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customschemas.google.com/relationships/presentationmetadata" Target="metadata"/><Relationship Id="rId2" Type="http://schemas.openxmlformats.org/officeDocument/2006/relationships/customXml" Target="../customXml/item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558eb8da70_1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g2558eb8da7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558eb8da70_1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2558eb8da70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558eb8da70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2558eb8da70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6C698597-B844-4EAB-E4B8-688D20C2D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558eb8da70_1_10:notes">
            <a:extLst>
              <a:ext uri="{FF2B5EF4-FFF2-40B4-BE49-F238E27FC236}">
                <a16:creationId xmlns:a16="http://schemas.microsoft.com/office/drawing/2014/main" id="{785DB4D5-1583-879D-1E09-2E5E4420D5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2558eb8da70_1_10:notes">
            <a:extLst>
              <a:ext uri="{FF2B5EF4-FFF2-40B4-BE49-F238E27FC236}">
                <a16:creationId xmlns:a16="http://schemas.microsoft.com/office/drawing/2014/main" id="{D7B2DF71-5454-1F5A-5BE0-AE96F51614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1339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D2520CC1-7D8C-004A-B076-632943549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558eb8da70_1_10:notes">
            <a:extLst>
              <a:ext uri="{FF2B5EF4-FFF2-40B4-BE49-F238E27FC236}">
                <a16:creationId xmlns:a16="http://schemas.microsoft.com/office/drawing/2014/main" id="{A9D6EF1E-CD3B-1146-BE7E-5F133DA864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2558eb8da70_1_10:notes">
            <a:extLst>
              <a:ext uri="{FF2B5EF4-FFF2-40B4-BE49-F238E27FC236}">
                <a16:creationId xmlns:a16="http://schemas.microsoft.com/office/drawing/2014/main" id="{A0A2B305-E50F-5271-C577-95C16797A2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0992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558eb8da70_1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0" name="Google Shape;330;g2558eb8da70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nimatie">
  <p:cSld name="Logo animati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7" descr="Afbeelding met wit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 l="6" r="6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/>
          <p:nvPr/>
        </p:nvSpPr>
        <p:spPr>
          <a:xfrm>
            <a:off x="3810753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7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30597"/>
                </a:lnTo>
                <a:cubicBezTo>
                  <a:pt x="112400" y="733855"/>
                  <a:pt x="90408" y="735484"/>
                  <a:pt x="66788" y="735484"/>
                </a:cubicBezTo>
                <a:cubicBezTo>
                  <a:pt x="43168" y="735484"/>
                  <a:pt x="21177" y="733855"/>
                  <a:pt x="0" y="73059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5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7"/>
          <p:cNvSpPr/>
          <p:nvPr/>
        </p:nvSpPr>
        <p:spPr>
          <a:xfrm>
            <a:off x="4298632" y="2768449"/>
            <a:ext cx="444711" cy="553852"/>
          </a:xfrm>
          <a:custGeom>
            <a:avLst/>
            <a:gdLst/>
            <a:ahLst/>
            <a:cxnLst/>
            <a:rect l="l" t="t" r="r" b="b"/>
            <a:pathLst>
              <a:path w="444711" h="553852" extrusionOk="0">
                <a:moveTo>
                  <a:pt x="431679" y="321723"/>
                </a:moveTo>
                <a:lnTo>
                  <a:pt x="140092" y="321723"/>
                </a:lnTo>
                <a:cubicBezTo>
                  <a:pt x="142536" y="360819"/>
                  <a:pt x="151495" y="390955"/>
                  <a:pt x="166970" y="412946"/>
                </a:cubicBezTo>
                <a:cubicBezTo>
                  <a:pt x="182446" y="434937"/>
                  <a:pt x="210138" y="446340"/>
                  <a:pt x="250048" y="446340"/>
                </a:cubicBezTo>
                <a:cubicBezTo>
                  <a:pt x="290773" y="446340"/>
                  <a:pt x="338013" y="434123"/>
                  <a:pt x="390955" y="410503"/>
                </a:cubicBezTo>
                <a:cubicBezTo>
                  <a:pt x="411317" y="431679"/>
                  <a:pt x="424349" y="459372"/>
                  <a:pt x="430050" y="493581"/>
                </a:cubicBezTo>
                <a:cubicBezTo>
                  <a:pt x="373851" y="533491"/>
                  <a:pt x="306248" y="553853"/>
                  <a:pt x="227242" y="553853"/>
                </a:cubicBezTo>
                <a:cubicBezTo>
                  <a:pt x="152309" y="553853"/>
                  <a:pt x="96110" y="531047"/>
                  <a:pt x="57829" y="484621"/>
                </a:cubicBezTo>
                <a:cubicBezTo>
                  <a:pt x="19548" y="438195"/>
                  <a:pt x="0" y="369778"/>
                  <a:pt x="0" y="279370"/>
                </a:cubicBezTo>
                <a:cubicBezTo>
                  <a:pt x="0" y="237016"/>
                  <a:pt x="4887" y="198735"/>
                  <a:pt x="14661" y="164527"/>
                </a:cubicBezTo>
                <a:cubicBezTo>
                  <a:pt x="24435" y="130318"/>
                  <a:pt x="39096" y="100997"/>
                  <a:pt x="57829" y="76562"/>
                </a:cubicBezTo>
                <a:cubicBezTo>
                  <a:pt x="76562" y="52127"/>
                  <a:pt x="100182" y="33394"/>
                  <a:pt x="127875" y="20362"/>
                </a:cubicBezTo>
                <a:cubicBezTo>
                  <a:pt x="155568" y="7330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2716"/>
                </a:cubicBezTo>
                <a:cubicBezTo>
                  <a:pt x="405616" y="83078"/>
                  <a:pt x="420277" y="106698"/>
                  <a:pt x="430050" y="134391"/>
                </a:cubicBezTo>
                <a:cubicBezTo>
                  <a:pt x="439824" y="162083"/>
                  <a:pt x="444711" y="191405"/>
                  <a:pt x="444711" y="223985"/>
                </a:cubicBezTo>
                <a:cubicBezTo>
                  <a:pt x="444711" y="241903"/>
                  <a:pt x="443897" y="258193"/>
                  <a:pt x="441453" y="274483"/>
                </a:cubicBezTo>
                <a:cubicBezTo>
                  <a:pt x="438195" y="290773"/>
                  <a:pt x="434937" y="306248"/>
                  <a:pt x="431679" y="321723"/>
                </a:cubicBezTo>
                <a:close/>
                <a:moveTo>
                  <a:pt x="228057" y="100182"/>
                </a:moveTo>
                <a:cubicBezTo>
                  <a:pt x="173486" y="100182"/>
                  <a:pt x="143350" y="141721"/>
                  <a:pt x="139278" y="224799"/>
                </a:cubicBezTo>
                <a:lnTo>
                  <a:pt x="314393" y="224799"/>
                </a:lnTo>
                <a:lnTo>
                  <a:pt x="314393" y="211767"/>
                </a:lnTo>
                <a:cubicBezTo>
                  <a:pt x="314393" y="177559"/>
                  <a:pt x="307062" y="150681"/>
                  <a:pt x="293216" y="130318"/>
                </a:cubicBezTo>
                <a:cubicBezTo>
                  <a:pt x="279370" y="109956"/>
                  <a:pt x="257379" y="100182"/>
                  <a:pt x="228057" y="100182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7"/>
          <p:cNvSpPr/>
          <p:nvPr/>
        </p:nvSpPr>
        <p:spPr>
          <a:xfrm>
            <a:off x="4827236" y="2775779"/>
            <a:ext cx="359189" cy="537562"/>
          </a:xfrm>
          <a:custGeom>
            <a:avLst/>
            <a:gdLst/>
            <a:ahLst/>
            <a:cxnLst/>
            <a:rect l="l" t="t" r="r" b="b"/>
            <a:pathLst>
              <a:path w="359189" h="537562" extrusionOk="0">
                <a:moveTo>
                  <a:pt x="0" y="71675"/>
                </a:moveTo>
                <a:cubicBezTo>
                  <a:pt x="2443" y="58643"/>
                  <a:pt x="8959" y="45611"/>
                  <a:pt x="17104" y="31765"/>
                </a:cubicBezTo>
                <a:cubicBezTo>
                  <a:pt x="26064" y="17919"/>
                  <a:pt x="35023" y="7331"/>
                  <a:pt x="43982" y="0"/>
                </a:cubicBezTo>
                <a:cubicBezTo>
                  <a:pt x="100997" y="7331"/>
                  <a:pt x="140092" y="39096"/>
                  <a:pt x="161269" y="95295"/>
                </a:cubicBezTo>
                <a:cubicBezTo>
                  <a:pt x="188147" y="32580"/>
                  <a:pt x="232944" y="1629"/>
                  <a:pt x="295660" y="1629"/>
                </a:cubicBezTo>
                <a:cubicBezTo>
                  <a:pt x="319280" y="1629"/>
                  <a:pt x="339642" y="4072"/>
                  <a:pt x="359190" y="8959"/>
                </a:cubicBezTo>
                <a:cubicBezTo>
                  <a:pt x="359190" y="58643"/>
                  <a:pt x="347787" y="100997"/>
                  <a:pt x="324981" y="137649"/>
                </a:cubicBezTo>
                <a:cubicBezTo>
                  <a:pt x="314393" y="134391"/>
                  <a:pt x="298103" y="131947"/>
                  <a:pt x="276112" y="130318"/>
                </a:cubicBezTo>
                <a:cubicBezTo>
                  <a:pt x="235387" y="130318"/>
                  <a:pt x="201993" y="152310"/>
                  <a:pt x="176744" y="195477"/>
                </a:cubicBezTo>
                <a:lnTo>
                  <a:pt x="176744" y="532676"/>
                </a:lnTo>
                <a:cubicBezTo>
                  <a:pt x="155568" y="535934"/>
                  <a:pt x="132762" y="537563"/>
                  <a:pt x="108327" y="537563"/>
                </a:cubicBezTo>
                <a:cubicBezTo>
                  <a:pt x="83892" y="537563"/>
                  <a:pt x="60272" y="535934"/>
                  <a:pt x="38281" y="532676"/>
                </a:cubicBezTo>
                <a:lnTo>
                  <a:pt x="38281" y="180817"/>
                </a:lnTo>
                <a:cubicBezTo>
                  <a:pt x="39096" y="130318"/>
                  <a:pt x="26064" y="93666"/>
                  <a:pt x="0" y="7167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"/>
          <p:cNvSpPr/>
          <p:nvPr/>
        </p:nvSpPr>
        <p:spPr>
          <a:xfrm>
            <a:off x="5264617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6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77837"/>
                </a:lnTo>
                <a:cubicBezTo>
                  <a:pt x="112399" y="781095"/>
                  <a:pt x="90408" y="782724"/>
                  <a:pt x="66788" y="782724"/>
                </a:cubicBezTo>
                <a:cubicBezTo>
                  <a:pt x="43168" y="782724"/>
                  <a:pt x="21177" y="781095"/>
                  <a:pt x="0" y="77783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4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7"/>
          <p:cNvSpPr/>
          <p:nvPr/>
        </p:nvSpPr>
        <p:spPr>
          <a:xfrm>
            <a:off x="3808310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2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1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4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"/>
          <p:cNvSpPr/>
          <p:nvPr/>
        </p:nvSpPr>
        <p:spPr>
          <a:xfrm>
            <a:off x="4043697" y="3461579"/>
            <a:ext cx="456928" cy="540820"/>
          </a:xfrm>
          <a:custGeom>
            <a:avLst/>
            <a:gdLst/>
            <a:ahLst/>
            <a:cxnLst/>
            <a:rect l="l" t="t" r="r" b="b"/>
            <a:pathLst>
              <a:path w="456928" h="540820" extrusionOk="0">
                <a:moveTo>
                  <a:pt x="434937" y="180817"/>
                </a:moveTo>
                <a:lnTo>
                  <a:pt x="434937" y="411317"/>
                </a:lnTo>
                <a:cubicBezTo>
                  <a:pt x="434937" y="456114"/>
                  <a:pt x="442268" y="489508"/>
                  <a:pt x="456929" y="511499"/>
                </a:cubicBezTo>
                <a:cubicBezTo>
                  <a:pt x="434123" y="531047"/>
                  <a:pt x="407245" y="540821"/>
                  <a:pt x="375480" y="540821"/>
                </a:cubicBezTo>
                <a:cubicBezTo>
                  <a:pt x="345344" y="540821"/>
                  <a:pt x="324167" y="534305"/>
                  <a:pt x="312764" y="520459"/>
                </a:cubicBezTo>
                <a:cubicBezTo>
                  <a:pt x="301361" y="506612"/>
                  <a:pt x="295660" y="485436"/>
                  <a:pt x="295660" y="455299"/>
                </a:cubicBezTo>
                <a:lnTo>
                  <a:pt x="295660" y="209324"/>
                </a:lnTo>
                <a:cubicBezTo>
                  <a:pt x="295660" y="177559"/>
                  <a:pt x="291587" y="155568"/>
                  <a:pt x="284257" y="142536"/>
                </a:cubicBezTo>
                <a:cubicBezTo>
                  <a:pt x="276112" y="129504"/>
                  <a:pt x="262266" y="123802"/>
                  <a:pt x="241089" y="123802"/>
                </a:cubicBezTo>
                <a:cubicBezTo>
                  <a:pt x="203622" y="123802"/>
                  <a:pt x="168599" y="140907"/>
                  <a:pt x="136834" y="174301"/>
                </a:cubicBezTo>
                <a:lnTo>
                  <a:pt x="136834" y="533491"/>
                </a:lnTo>
                <a:cubicBezTo>
                  <a:pt x="126246" y="535934"/>
                  <a:pt x="114843" y="536748"/>
                  <a:pt x="103440" y="537563"/>
                </a:cubicBezTo>
                <a:cubicBezTo>
                  <a:pt x="92037" y="538378"/>
                  <a:pt x="79820" y="538378"/>
                  <a:pt x="68417" y="538378"/>
                </a:cubicBezTo>
                <a:cubicBezTo>
                  <a:pt x="56200" y="538378"/>
                  <a:pt x="44797" y="538378"/>
                  <a:pt x="33394" y="537563"/>
                </a:cubicBezTo>
                <a:cubicBezTo>
                  <a:pt x="21991" y="536748"/>
                  <a:pt x="10588" y="535120"/>
                  <a:pt x="0" y="533491"/>
                </a:cubicBezTo>
                <a:lnTo>
                  <a:pt x="0" y="10588"/>
                </a:lnTo>
                <a:lnTo>
                  <a:pt x="6516" y="3258"/>
                </a:lnTo>
                <a:lnTo>
                  <a:pt x="59458" y="3258"/>
                </a:lnTo>
                <a:cubicBezTo>
                  <a:pt x="98553" y="3258"/>
                  <a:pt x="123802" y="24435"/>
                  <a:pt x="133576" y="66788"/>
                </a:cubicBezTo>
                <a:cubicBezTo>
                  <a:pt x="184889" y="22806"/>
                  <a:pt x="236202" y="0"/>
                  <a:pt x="286700" y="0"/>
                </a:cubicBezTo>
                <a:cubicBezTo>
                  <a:pt x="337199" y="0"/>
                  <a:pt x="374665" y="16290"/>
                  <a:pt x="399100" y="48869"/>
                </a:cubicBezTo>
                <a:cubicBezTo>
                  <a:pt x="422720" y="81449"/>
                  <a:pt x="434937" y="125431"/>
                  <a:pt x="434937" y="180817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7"/>
          <p:cNvSpPr/>
          <p:nvPr/>
        </p:nvSpPr>
        <p:spPr>
          <a:xfrm>
            <a:off x="4741714" y="3460765"/>
            <a:ext cx="461815" cy="548965"/>
          </a:xfrm>
          <a:custGeom>
            <a:avLst/>
            <a:gdLst/>
            <a:ahLst/>
            <a:cxnLst/>
            <a:rect l="l" t="t" r="r" b="b"/>
            <a:pathLst>
              <a:path w="461815" h="548965" extrusionOk="0">
                <a:moveTo>
                  <a:pt x="461816" y="471589"/>
                </a:moveTo>
                <a:cubicBezTo>
                  <a:pt x="458558" y="483807"/>
                  <a:pt x="452042" y="497653"/>
                  <a:pt x="443082" y="511499"/>
                </a:cubicBezTo>
                <a:cubicBezTo>
                  <a:pt x="434123" y="525346"/>
                  <a:pt x="424349" y="535934"/>
                  <a:pt x="415390" y="543265"/>
                </a:cubicBezTo>
                <a:cubicBezTo>
                  <a:pt x="369778" y="537563"/>
                  <a:pt x="336384" y="518015"/>
                  <a:pt x="315207" y="482992"/>
                </a:cubicBezTo>
                <a:cubicBezTo>
                  <a:pt x="269596" y="526975"/>
                  <a:pt x="219098" y="548966"/>
                  <a:pt x="165341" y="548966"/>
                </a:cubicBezTo>
                <a:cubicBezTo>
                  <a:pt x="137649" y="548966"/>
                  <a:pt x="114028" y="544893"/>
                  <a:pt x="92852" y="535934"/>
                </a:cubicBezTo>
                <a:cubicBezTo>
                  <a:pt x="71675" y="526975"/>
                  <a:pt x="54571" y="515572"/>
                  <a:pt x="40724" y="500911"/>
                </a:cubicBezTo>
                <a:cubicBezTo>
                  <a:pt x="26878" y="486250"/>
                  <a:pt x="17104" y="469146"/>
                  <a:pt x="9774" y="450413"/>
                </a:cubicBezTo>
                <a:cubicBezTo>
                  <a:pt x="3258" y="431679"/>
                  <a:pt x="0" y="412132"/>
                  <a:pt x="0" y="391769"/>
                </a:cubicBezTo>
                <a:cubicBezTo>
                  <a:pt x="0" y="362448"/>
                  <a:pt x="4887" y="336384"/>
                  <a:pt x="15475" y="314393"/>
                </a:cubicBezTo>
                <a:cubicBezTo>
                  <a:pt x="26064" y="292402"/>
                  <a:pt x="39910" y="273668"/>
                  <a:pt x="58643" y="259008"/>
                </a:cubicBezTo>
                <a:cubicBezTo>
                  <a:pt x="77376" y="244347"/>
                  <a:pt x="99368" y="232944"/>
                  <a:pt x="123802" y="225614"/>
                </a:cubicBezTo>
                <a:cubicBezTo>
                  <a:pt x="149052" y="218283"/>
                  <a:pt x="175930" y="214211"/>
                  <a:pt x="206066" y="214211"/>
                </a:cubicBezTo>
                <a:cubicBezTo>
                  <a:pt x="244347" y="214211"/>
                  <a:pt x="273668" y="215025"/>
                  <a:pt x="294845" y="217469"/>
                </a:cubicBezTo>
                <a:lnTo>
                  <a:pt x="294845" y="188147"/>
                </a:lnTo>
                <a:cubicBezTo>
                  <a:pt x="294845" y="135205"/>
                  <a:pt x="268781" y="108327"/>
                  <a:pt x="216654" y="108327"/>
                </a:cubicBezTo>
                <a:cubicBezTo>
                  <a:pt x="181631" y="108327"/>
                  <a:pt x="127875" y="120545"/>
                  <a:pt x="56200" y="144979"/>
                </a:cubicBezTo>
                <a:cubicBezTo>
                  <a:pt x="36652" y="122988"/>
                  <a:pt x="24435" y="90408"/>
                  <a:pt x="20362" y="47241"/>
                </a:cubicBezTo>
                <a:cubicBezTo>
                  <a:pt x="95295" y="15475"/>
                  <a:pt x="171857" y="0"/>
                  <a:pt x="251677" y="0"/>
                </a:cubicBezTo>
                <a:cubicBezTo>
                  <a:pt x="304619" y="0"/>
                  <a:pt x="347787" y="14661"/>
                  <a:pt x="381995" y="43982"/>
                </a:cubicBezTo>
                <a:cubicBezTo>
                  <a:pt x="416204" y="73304"/>
                  <a:pt x="432494" y="118101"/>
                  <a:pt x="432494" y="177559"/>
                </a:cubicBezTo>
                <a:lnTo>
                  <a:pt x="432494" y="393399"/>
                </a:lnTo>
                <a:cubicBezTo>
                  <a:pt x="432494" y="430865"/>
                  <a:pt x="442268" y="456114"/>
                  <a:pt x="461816" y="471589"/>
                </a:cubicBezTo>
                <a:close/>
                <a:moveTo>
                  <a:pt x="195477" y="444711"/>
                </a:moveTo>
                <a:cubicBezTo>
                  <a:pt x="230501" y="444711"/>
                  <a:pt x="263894" y="429236"/>
                  <a:pt x="294845" y="398285"/>
                </a:cubicBezTo>
                <a:lnTo>
                  <a:pt x="294845" y="307063"/>
                </a:lnTo>
                <a:cubicBezTo>
                  <a:pt x="283442" y="306248"/>
                  <a:pt x="272854" y="305434"/>
                  <a:pt x="262266" y="304619"/>
                </a:cubicBezTo>
                <a:cubicBezTo>
                  <a:pt x="251677" y="303805"/>
                  <a:pt x="241089" y="303805"/>
                  <a:pt x="231315" y="303805"/>
                </a:cubicBezTo>
                <a:cubicBezTo>
                  <a:pt x="200364" y="303805"/>
                  <a:pt x="176744" y="309506"/>
                  <a:pt x="160454" y="320909"/>
                </a:cubicBezTo>
                <a:cubicBezTo>
                  <a:pt x="144165" y="332312"/>
                  <a:pt x="136020" y="351859"/>
                  <a:pt x="136020" y="377923"/>
                </a:cubicBezTo>
                <a:cubicBezTo>
                  <a:pt x="136020" y="399100"/>
                  <a:pt x="140907" y="415390"/>
                  <a:pt x="151495" y="426792"/>
                </a:cubicBezTo>
                <a:cubicBezTo>
                  <a:pt x="162083" y="438195"/>
                  <a:pt x="177559" y="444711"/>
                  <a:pt x="195477" y="444711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7"/>
          <p:cNvSpPr/>
          <p:nvPr/>
        </p:nvSpPr>
        <p:spPr>
          <a:xfrm>
            <a:off x="5261359" y="3459950"/>
            <a:ext cx="428421" cy="549780"/>
          </a:xfrm>
          <a:custGeom>
            <a:avLst/>
            <a:gdLst/>
            <a:ahLst/>
            <a:cxnLst/>
            <a:rect l="l" t="t" r="r" b="b"/>
            <a:pathLst>
              <a:path w="428421" h="549780" extrusionOk="0">
                <a:moveTo>
                  <a:pt x="302175" y="231315"/>
                </a:moveTo>
                <a:cubicBezTo>
                  <a:pt x="302175" y="189776"/>
                  <a:pt x="297289" y="158011"/>
                  <a:pt x="286700" y="136020"/>
                </a:cubicBezTo>
                <a:cubicBezTo>
                  <a:pt x="276926" y="114029"/>
                  <a:pt x="255750" y="103440"/>
                  <a:pt x="225613" y="103440"/>
                </a:cubicBezTo>
                <a:cubicBezTo>
                  <a:pt x="169414" y="103440"/>
                  <a:pt x="141721" y="161269"/>
                  <a:pt x="141721" y="276926"/>
                </a:cubicBezTo>
                <a:cubicBezTo>
                  <a:pt x="141721" y="333941"/>
                  <a:pt x="149866" y="375480"/>
                  <a:pt x="166156" y="401543"/>
                </a:cubicBezTo>
                <a:cubicBezTo>
                  <a:pt x="182446" y="427607"/>
                  <a:pt x="208509" y="440639"/>
                  <a:pt x="244347" y="440639"/>
                </a:cubicBezTo>
                <a:cubicBezTo>
                  <a:pt x="262265" y="440639"/>
                  <a:pt x="281813" y="436566"/>
                  <a:pt x="302990" y="429236"/>
                </a:cubicBezTo>
                <a:cubicBezTo>
                  <a:pt x="324167" y="421906"/>
                  <a:pt x="346158" y="409688"/>
                  <a:pt x="368149" y="392584"/>
                </a:cubicBezTo>
                <a:cubicBezTo>
                  <a:pt x="379552" y="399914"/>
                  <a:pt x="390140" y="411317"/>
                  <a:pt x="401543" y="426793"/>
                </a:cubicBezTo>
                <a:cubicBezTo>
                  <a:pt x="412131" y="442268"/>
                  <a:pt x="419462" y="457743"/>
                  <a:pt x="421905" y="471590"/>
                </a:cubicBezTo>
                <a:cubicBezTo>
                  <a:pt x="398285" y="495210"/>
                  <a:pt x="368964" y="514757"/>
                  <a:pt x="333941" y="528604"/>
                </a:cubicBezTo>
                <a:cubicBezTo>
                  <a:pt x="298917" y="543265"/>
                  <a:pt x="262265" y="549780"/>
                  <a:pt x="224799" y="549780"/>
                </a:cubicBezTo>
                <a:cubicBezTo>
                  <a:pt x="150681" y="549780"/>
                  <a:pt x="94481" y="524531"/>
                  <a:pt x="57014" y="474847"/>
                </a:cubicBezTo>
                <a:cubicBezTo>
                  <a:pt x="18733" y="425164"/>
                  <a:pt x="0" y="355932"/>
                  <a:pt x="0" y="268781"/>
                </a:cubicBezTo>
                <a:cubicBezTo>
                  <a:pt x="0" y="223985"/>
                  <a:pt x="6516" y="184889"/>
                  <a:pt x="18733" y="151495"/>
                </a:cubicBezTo>
                <a:cubicBezTo>
                  <a:pt x="30950" y="118101"/>
                  <a:pt x="48055" y="90408"/>
                  <a:pt x="69232" y="67603"/>
                </a:cubicBezTo>
                <a:cubicBezTo>
                  <a:pt x="90408" y="45611"/>
                  <a:pt x="114843" y="28507"/>
                  <a:pt x="141721" y="17104"/>
                </a:cubicBezTo>
                <a:cubicBezTo>
                  <a:pt x="168599" y="5702"/>
                  <a:pt x="197106" y="0"/>
                  <a:pt x="226428" y="0"/>
                </a:cubicBezTo>
                <a:cubicBezTo>
                  <a:pt x="257378" y="0"/>
                  <a:pt x="285071" y="4072"/>
                  <a:pt x="310320" y="13032"/>
                </a:cubicBezTo>
                <a:cubicBezTo>
                  <a:pt x="335569" y="21991"/>
                  <a:pt x="356746" y="33394"/>
                  <a:pt x="373851" y="48869"/>
                </a:cubicBezTo>
                <a:cubicBezTo>
                  <a:pt x="390955" y="63530"/>
                  <a:pt x="404801" y="81449"/>
                  <a:pt x="413760" y="101811"/>
                </a:cubicBezTo>
                <a:cubicBezTo>
                  <a:pt x="423534" y="122173"/>
                  <a:pt x="428421" y="143350"/>
                  <a:pt x="428421" y="165341"/>
                </a:cubicBezTo>
                <a:cubicBezTo>
                  <a:pt x="428421" y="187333"/>
                  <a:pt x="422720" y="205251"/>
                  <a:pt x="411317" y="217469"/>
                </a:cubicBezTo>
                <a:cubicBezTo>
                  <a:pt x="399914" y="229686"/>
                  <a:pt x="381995" y="236202"/>
                  <a:pt x="359190" y="236202"/>
                </a:cubicBezTo>
                <a:cubicBezTo>
                  <a:pt x="336384" y="237016"/>
                  <a:pt x="317651" y="234573"/>
                  <a:pt x="302175" y="231315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7"/>
          <p:cNvSpPr/>
          <p:nvPr/>
        </p:nvSpPr>
        <p:spPr>
          <a:xfrm>
            <a:off x="5716658" y="3320673"/>
            <a:ext cx="355931" cy="678469"/>
          </a:xfrm>
          <a:custGeom>
            <a:avLst/>
            <a:gdLst/>
            <a:ahLst/>
            <a:cxnLst/>
            <a:rect l="l" t="t" r="r" b="b"/>
            <a:pathLst>
              <a:path w="355931" h="678469" extrusionOk="0">
                <a:moveTo>
                  <a:pt x="349416" y="139277"/>
                </a:moveTo>
                <a:cubicBezTo>
                  <a:pt x="353488" y="156382"/>
                  <a:pt x="355932" y="172672"/>
                  <a:pt x="355932" y="188961"/>
                </a:cubicBezTo>
                <a:cubicBezTo>
                  <a:pt x="355932" y="205251"/>
                  <a:pt x="353488" y="221541"/>
                  <a:pt x="349416" y="238645"/>
                </a:cubicBezTo>
                <a:lnTo>
                  <a:pt x="221541" y="236202"/>
                </a:lnTo>
                <a:lnTo>
                  <a:pt x="221541" y="522902"/>
                </a:lnTo>
                <a:cubicBezTo>
                  <a:pt x="221541" y="555482"/>
                  <a:pt x="237016" y="571771"/>
                  <a:pt x="267152" y="571771"/>
                </a:cubicBezTo>
                <a:lnTo>
                  <a:pt x="332312" y="571771"/>
                </a:lnTo>
                <a:cubicBezTo>
                  <a:pt x="339642" y="592948"/>
                  <a:pt x="342900" y="613310"/>
                  <a:pt x="342900" y="632044"/>
                </a:cubicBezTo>
                <a:cubicBezTo>
                  <a:pt x="342900" y="650777"/>
                  <a:pt x="342085" y="663809"/>
                  <a:pt x="339642" y="668696"/>
                </a:cubicBezTo>
                <a:cubicBezTo>
                  <a:pt x="296474" y="675212"/>
                  <a:pt x="254121" y="678470"/>
                  <a:pt x="212582" y="678470"/>
                </a:cubicBezTo>
                <a:cubicBezTo>
                  <a:pt x="127875" y="678470"/>
                  <a:pt x="85521" y="635302"/>
                  <a:pt x="85521" y="549780"/>
                </a:cubicBezTo>
                <a:lnTo>
                  <a:pt x="85521" y="237831"/>
                </a:lnTo>
                <a:lnTo>
                  <a:pt x="4887" y="238645"/>
                </a:lnTo>
                <a:cubicBezTo>
                  <a:pt x="1629" y="224799"/>
                  <a:pt x="0" y="207695"/>
                  <a:pt x="0" y="188961"/>
                </a:cubicBezTo>
                <a:cubicBezTo>
                  <a:pt x="0" y="170228"/>
                  <a:pt x="1629" y="153124"/>
                  <a:pt x="4887" y="139277"/>
                </a:cubicBezTo>
                <a:lnTo>
                  <a:pt x="85521" y="140092"/>
                </a:lnTo>
                <a:lnTo>
                  <a:pt x="85521" y="72490"/>
                </a:lnTo>
                <a:cubicBezTo>
                  <a:pt x="85521" y="41539"/>
                  <a:pt x="91223" y="31765"/>
                  <a:pt x="102626" y="18733"/>
                </a:cubicBezTo>
                <a:cubicBezTo>
                  <a:pt x="114028" y="5701"/>
                  <a:pt x="133576" y="0"/>
                  <a:pt x="160454" y="0"/>
                </a:cubicBezTo>
                <a:lnTo>
                  <a:pt x="213396" y="0"/>
                </a:lnTo>
                <a:lnTo>
                  <a:pt x="220727" y="6516"/>
                </a:lnTo>
                <a:lnTo>
                  <a:pt x="220727" y="140907"/>
                </a:lnTo>
                <a:lnTo>
                  <a:pt x="349416" y="139277"/>
                </a:ln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7"/>
          <p:cNvSpPr/>
          <p:nvPr/>
        </p:nvSpPr>
        <p:spPr>
          <a:xfrm>
            <a:off x="6383725" y="3460765"/>
            <a:ext cx="444711" cy="546522"/>
          </a:xfrm>
          <a:custGeom>
            <a:avLst/>
            <a:gdLst/>
            <a:ahLst/>
            <a:cxnLst/>
            <a:rect l="l" t="t" r="r" b="b"/>
            <a:pathLst>
              <a:path w="444711" h="546522" extrusionOk="0">
                <a:moveTo>
                  <a:pt x="431679" y="317651"/>
                </a:moveTo>
                <a:lnTo>
                  <a:pt x="140092" y="317651"/>
                </a:lnTo>
                <a:cubicBezTo>
                  <a:pt x="142536" y="355932"/>
                  <a:pt x="151495" y="386068"/>
                  <a:pt x="166970" y="408059"/>
                </a:cubicBezTo>
                <a:cubicBezTo>
                  <a:pt x="182446" y="430051"/>
                  <a:pt x="210138" y="440639"/>
                  <a:pt x="250048" y="440639"/>
                </a:cubicBezTo>
                <a:cubicBezTo>
                  <a:pt x="290773" y="440639"/>
                  <a:pt x="338013" y="429236"/>
                  <a:pt x="390955" y="404801"/>
                </a:cubicBezTo>
                <a:cubicBezTo>
                  <a:pt x="411317" y="425978"/>
                  <a:pt x="424349" y="452856"/>
                  <a:pt x="430050" y="487065"/>
                </a:cubicBezTo>
                <a:cubicBezTo>
                  <a:pt x="373851" y="526975"/>
                  <a:pt x="306248" y="546522"/>
                  <a:pt x="227242" y="546522"/>
                </a:cubicBezTo>
                <a:cubicBezTo>
                  <a:pt x="152310" y="546522"/>
                  <a:pt x="96110" y="523717"/>
                  <a:pt x="57829" y="478105"/>
                </a:cubicBezTo>
                <a:cubicBezTo>
                  <a:pt x="19548" y="432494"/>
                  <a:pt x="0" y="364891"/>
                  <a:pt x="0" y="275298"/>
                </a:cubicBezTo>
                <a:cubicBezTo>
                  <a:pt x="0" y="233759"/>
                  <a:pt x="4887" y="195477"/>
                  <a:pt x="14661" y="162083"/>
                </a:cubicBezTo>
                <a:cubicBezTo>
                  <a:pt x="24435" y="128689"/>
                  <a:pt x="39095" y="99368"/>
                  <a:pt x="57829" y="75748"/>
                </a:cubicBezTo>
                <a:cubicBezTo>
                  <a:pt x="76562" y="52127"/>
                  <a:pt x="100182" y="33394"/>
                  <a:pt x="127875" y="19548"/>
                </a:cubicBezTo>
                <a:cubicBezTo>
                  <a:pt x="155568" y="6516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1901"/>
                </a:cubicBezTo>
                <a:cubicBezTo>
                  <a:pt x="405616" y="81449"/>
                  <a:pt x="420277" y="105069"/>
                  <a:pt x="430050" y="131947"/>
                </a:cubicBezTo>
                <a:cubicBezTo>
                  <a:pt x="439824" y="158825"/>
                  <a:pt x="444711" y="188962"/>
                  <a:pt x="444711" y="220727"/>
                </a:cubicBezTo>
                <a:cubicBezTo>
                  <a:pt x="444711" y="237831"/>
                  <a:pt x="443897" y="254935"/>
                  <a:pt x="441453" y="270411"/>
                </a:cubicBezTo>
                <a:cubicBezTo>
                  <a:pt x="438195" y="286700"/>
                  <a:pt x="434937" y="302176"/>
                  <a:pt x="431679" y="317651"/>
                </a:cubicBezTo>
                <a:close/>
                <a:moveTo>
                  <a:pt x="228057" y="98553"/>
                </a:moveTo>
                <a:cubicBezTo>
                  <a:pt x="173486" y="98553"/>
                  <a:pt x="143350" y="139278"/>
                  <a:pt x="139278" y="221541"/>
                </a:cubicBezTo>
                <a:lnTo>
                  <a:pt x="314393" y="221541"/>
                </a:lnTo>
                <a:lnTo>
                  <a:pt x="314393" y="209324"/>
                </a:lnTo>
                <a:cubicBezTo>
                  <a:pt x="314393" y="175930"/>
                  <a:pt x="307063" y="149052"/>
                  <a:pt x="293216" y="128689"/>
                </a:cubicBezTo>
                <a:cubicBezTo>
                  <a:pt x="279370" y="109142"/>
                  <a:pt x="257379" y="98553"/>
                  <a:pt x="228057" y="98553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7"/>
          <p:cNvSpPr/>
          <p:nvPr/>
        </p:nvSpPr>
        <p:spPr>
          <a:xfrm>
            <a:off x="3806681" y="3519408"/>
            <a:ext cx="138463" cy="481363"/>
          </a:xfrm>
          <a:custGeom>
            <a:avLst/>
            <a:gdLst/>
            <a:ahLst/>
            <a:cxnLst/>
            <a:rect l="l" t="t" r="r" b="b"/>
            <a:pathLst>
              <a:path w="138463" h="481363" extrusionOk="0">
                <a:moveTo>
                  <a:pt x="68417" y="0"/>
                </a:moveTo>
                <a:cubicBezTo>
                  <a:pt x="80634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34308"/>
                </a:lnTo>
                <a:lnTo>
                  <a:pt x="138463" y="139278"/>
                </a:lnTo>
                <a:lnTo>
                  <a:pt x="138463" y="476476"/>
                </a:lnTo>
                <a:cubicBezTo>
                  <a:pt x="127874" y="478105"/>
                  <a:pt x="116472" y="479734"/>
                  <a:pt x="105069" y="480549"/>
                </a:cubicBezTo>
                <a:cubicBezTo>
                  <a:pt x="93666" y="481363"/>
                  <a:pt x="81448" y="481363"/>
                  <a:pt x="70046" y="481363"/>
                </a:cubicBezTo>
                <a:cubicBezTo>
                  <a:pt x="57828" y="481363"/>
                  <a:pt x="46425" y="481363"/>
                  <a:pt x="35023" y="480549"/>
                </a:cubicBezTo>
                <a:cubicBezTo>
                  <a:pt x="23620" y="479734"/>
                  <a:pt x="12217" y="478920"/>
                  <a:pt x="814" y="476476"/>
                </a:cubicBezTo>
                <a:lnTo>
                  <a:pt x="814" y="380892"/>
                </a:lnTo>
                <a:lnTo>
                  <a:pt x="0" y="381181"/>
                </a:lnTo>
                <a:lnTo>
                  <a:pt x="0" y="4887"/>
                </a:lnTo>
                <a:cubicBezTo>
                  <a:pt x="10588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"/>
          <p:cNvSpPr/>
          <p:nvPr/>
        </p:nvSpPr>
        <p:spPr>
          <a:xfrm>
            <a:off x="6158111" y="3518592"/>
            <a:ext cx="137649" cy="479734"/>
          </a:xfrm>
          <a:custGeom>
            <a:avLst/>
            <a:gdLst/>
            <a:ahLst/>
            <a:cxnLst/>
            <a:rect l="l" t="t" r="r" b="b"/>
            <a:pathLst>
              <a:path w="137649" h="479734" extrusionOk="0">
                <a:moveTo>
                  <a:pt x="68417" y="0"/>
                </a:moveTo>
                <a:cubicBezTo>
                  <a:pt x="80635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53938"/>
                </a:lnTo>
                <a:lnTo>
                  <a:pt x="137649" y="344529"/>
                </a:lnTo>
                <a:lnTo>
                  <a:pt x="137649" y="475662"/>
                </a:lnTo>
                <a:cubicBezTo>
                  <a:pt x="127060" y="477291"/>
                  <a:pt x="115658" y="478919"/>
                  <a:pt x="104255" y="478919"/>
                </a:cubicBezTo>
                <a:cubicBezTo>
                  <a:pt x="92852" y="479734"/>
                  <a:pt x="80635" y="479734"/>
                  <a:pt x="69232" y="479734"/>
                </a:cubicBezTo>
                <a:cubicBezTo>
                  <a:pt x="57014" y="479734"/>
                  <a:pt x="45611" y="479734"/>
                  <a:pt x="34209" y="478919"/>
                </a:cubicBezTo>
                <a:cubicBezTo>
                  <a:pt x="22806" y="478105"/>
                  <a:pt x="11403" y="477291"/>
                  <a:pt x="0" y="475662"/>
                </a:cubicBezTo>
                <a:lnTo>
                  <a:pt x="0" y="395842"/>
                </a:lnTo>
                <a:lnTo>
                  <a:pt x="0" y="195477"/>
                </a:lnTo>
                <a:lnTo>
                  <a:pt x="0" y="4887"/>
                </a:lnTo>
                <a:cubicBezTo>
                  <a:pt x="10589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7"/>
          <p:cNvSpPr/>
          <p:nvPr/>
        </p:nvSpPr>
        <p:spPr>
          <a:xfrm>
            <a:off x="6158111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3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2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5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7" descr="Cirkel met pijl naar links silhou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2525" y="5537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0" y="-396913"/>
            <a:ext cx="1532164" cy="2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L)">
  <p:cSld name="Tekst + afbeelding (L)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9"/>
          <p:cNvGrpSpPr/>
          <p:nvPr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61" name="Google Shape;61;p9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" name="Google Shape;65;p9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66" name="Google Shape;66;p9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9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9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9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0" name="Google Shape;70;p9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71" name="Google Shape;71;p9"/>
              <p:cNvCxnSpPr>
                <a:stCxn id="69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72" name="Google Shape;72;p9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9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" name="Google Shape;74;p9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75" name="Google Shape;75;p9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6" name="Google Shape;76;p9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7" name="Google Shape;77;p9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" name="Google Shape;78;p9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9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" name="Google Shape;80;p9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81" name="Google Shape;81;p9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82" name="Google Shape;82;p9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83" name="Google Shape;83;p9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84" name="Google Shape;84;p9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5" name="Google Shape;85;p9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6" name="Google Shape;86;p9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87" name="Google Shape;87;p9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88" name="Google Shape;88;p9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89" name="Google Shape;89;p9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90" name="Google Shape;90;p9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" name="Google Shape;91;p9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2" name="Google Shape;92;p9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93" name="Google Shape;93;p9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" name="Google Shape;94;p9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95" name="Google Shape;95;p9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9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9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98" name="Google Shape;98;p9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9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M)">
  <p:cSld name="Tekst + afbeelding (M)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2" name="Google Shape;102;p10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6" name="Google Shape;106;p10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07" name="Google Shape;107;p10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1" name="Google Shape;111;p10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12" name="Google Shape;112;p10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10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10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10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16" name="Google Shape;116;p10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7" name="Google Shape;117;p10"/>
              <p:cNvCxnSpPr>
                <a:stCxn id="115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8" name="Google Shape;118;p10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0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0" name="Google Shape;120;p10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21" name="Google Shape;121;p10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22" name="Google Shape;122;p10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23" name="Google Shape;123;p10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4" name="Google Shape;124;p10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" name="Google Shape;126;p10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27" name="Google Shape;127;p10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28" name="Google Shape;128;p10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29" name="Google Shape;129;p10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30" name="Google Shape;130;p10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131;p10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2" name="Google Shape;132;p10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33" name="Google Shape;133;p10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34" name="Google Shape;134;p10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35" name="Google Shape;135;p10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6" name="Google Shape;136;p10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p10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" name="Google Shape;138;p10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9" name="Google Shape;139;p10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10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41" name="Google Shape;141;p10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0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" name="Google Shape;143;p10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44" name="Google Shape;144;p10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10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2x">
  <p:cSld name="Tekst + afbeelding 2x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1" name="Google Shape;151;p11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52" name="Google Shape;152;p11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1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6" name="Google Shape;156;p11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57" name="Google Shape;157;p11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1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11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61" name="Google Shape;161;p11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2" name="Google Shape;162;p11"/>
              <p:cNvCxnSpPr>
                <a:stCxn id="160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63" name="Google Shape;163;p11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5" name="Google Shape;165;p11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66" name="Google Shape;166;p11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67" name="Google Shape;167;p11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68" name="Google Shape;168;p11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11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72" name="Google Shape;172;p11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73" name="Google Shape;173;p11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74" name="Google Shape;174;p11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75" name="Google Shape;175;p11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76" name="Google Shape;176;p11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77" name="Google Shape;177;p11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78" name="Google Shape;178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79" name="Google Shape;179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80" name="Google Shape;180;p11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1" name="Google Shape;181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" name="Google Shape;182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3" name="Google Shape;183;p11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4" name="Google Shape;184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" name="Google Shape;185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86" name="Google Shape;186;p11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" name="Google Shape;188;p11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89" name="Google Shape;189;p11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11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1" name="Google Shape;191;p11"/>
          <p:cNvSpPr>
            <a:spLocks noGrp="1"/>
          </p:cNvSpPr>
          <p:nvPr>
            <p:ph type="pic" idx="2"/>
          </p:nvPr>
        </p:nvSpPr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2" name="Google Shape;192;p11"/>
          <p:cNvSpPr>
            <a:spLocks noGrp="1"/>
          </p:cNvSpPr>
          <p:nvPr>
            <p:ph type="pic" idx="3"/>
          </p:nvPr>
        </p:nvSpPr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tekst">
  <p:cSld name="Titel + teks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8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8"/>
          <p:cNvSpPr txBox="1">
            <a:spLocks noGrp="1"/>
          </p:cNvSpPr>
          <p:nvPr>
            <p:ph type="body" idx="1"/>
          </p:nvPr>
        </p:nvSpPr>
        <p:spPr>
          <a:xfrm>
            <a:off x="615950" y="1605600"/>
            <a:ext cx="10952163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197" name="Google Shape;197;p8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98" name="Google Shape;198;p8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9" name="Google Shape;219;p8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20" name="Google Shape;220;p8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8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" name="Google Shape;222;p8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23" name="Google Shape;223;p8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5" name="Google Shape;225;p8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26" name="Google Shape;226;p8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27" name="Google Shape;227;p8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28" name="Google Shape;228;p8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29" name="Google Shape;229;p8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30" name="Google Shape;230;p8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31" name="Google Shape;231;p8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32" name="Google Shape;232;p8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3" name="Google Shape;233;p8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34" name="Google Shape;234;p8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5" name="Google Shape;235;p8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36" name="Google Shape;236;p8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37" name="Google Shape;237;p8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38" name="Google Shape;238;p8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39" name="Google Shape;239;p8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40" name="Google Shape;240;p8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241" name="Google Shape;241;p8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242" name="Google Shape;242;p8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243" name="Google Shape;243;p8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5" name="Google Shape;245;p8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46" name="Google Shape;246;p8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Arial"/>
                    <a:buNone/>
                  </a:pPr>
                  <a:endParaRPr sz="105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7" name="Google Shape;247;p8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8" name="Google Shape;248;p8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49" name="Google Shape;249;p8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0" name="Google Shape;250;p8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1" name="Google Shape;251;p8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2" name="Google Shape;252;p8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53" name="Google Shape;253;p8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4" name="Google Shape;254;p8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55" name="Google Shape;255;p8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Arial"/>
                    <a:buNone/>
                  </a:pPr>
                  <a:endParaRPr sz="105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56" name="Google Shape;256;p8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57" name="Google Shape;257;p8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8" name="Google Shape;258;p8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9" name="Google Shape;259;p8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0" name="Google Shape;260;p8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1" name="Google Shape;261;p8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62" name="Google Shape;262;p8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63" name="Google Shape;263;p8"/>
          <p:cNvSpPr/>
          <p:nvPr/>
        </p:nvSpPr>
        <p:spPr>
          <a:xfrm>
            <a:off x="0" y="-425941"/>
            <a:ext cx="1067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 + tekst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8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body" idx="1"/>
          </p:nvPr>
        </p:nvSpPr>
        <p:spPr>
          <a:xfrm>
            <a:off x="615950" y="1604524"/>
            <a:ext cx="10952163" cy="463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Quattrocento Sans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/>
          <p:nvPr/>
        </p:nvSpPr>
        <p:spPr>
          <a:xfrm>
            <a:off x="0" y="-621351"/>
            <a:ext cx="399415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nl-NL"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INDELING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Google Shape;14;p6"/>
          <p:cNvGrpSpPr/>
          <p:nvPr/>
        </p:nvGrpSpPr>
        <p:grpSpPr>
          <a:xfrm>
            <a:off x="11094747" y="-305201"/>
            <a:ext cx="1097253" cy="161709"/>
            <a:chOff x="9466067" y="5686969"/>
            <a:chExt cx="2725933" cy="401738"/>
          </a:xfrm>
        </p:grpSpPr>
        <p:sp>
          <p:nvSpPr>
            <p:cNvPr id="15" name="Google Shape;15;p6"/>
            <p:cNvSpPr/>
            <p:nvPr/>
          </p:nvSpPr>
          <p:spPr>
            <a:xfrm>
              <a:off x="9466067" y="5689096"/>
              <a:ext cx="399611" cy="399611"/>
            </a:xfrm>
            <a:prstGeom prst="rect">
              <a:avLst/>
            </a:prstGeom>
            <a:solidFill>
              <a:srgbClr val="D34440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6"/>
            <p:cNvSpPr/>
            <p:nvPr/>
          </p:nvSpPr>
          <p:spPr>
            <a:xfrm>
              <a:off x="9934785" y="5689096"/>
              <a:ext cx="399611" cy="399611"/>
            </a:xfrm>
            <a:prstGeom prst="rect">
              <a:avLst/>
            </a:prstGeom>
            <a:solidFill>
              <a:srgbClr val="EB8A23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6"/>
            <p:cNvSpPr/>
            <p:nvPr/>
          </p:nvSpPr>
          <p:spPr>
            <a:xfrm>
              <a:off x="10403503" y="5689096"/>
              <a:ext cx="399611" cy="399611"/>
            </a:xfrm>
            <a:prstGeom prst="rect">
              <a:avLst/>
            </a:prstGeom>
            <a:solidFill>
              <a:srgbClr val="806B5F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6"/>
            <p:cNvSpPr/>
            <p:nvPr/>
          </p:nvSpPr>
          <p:spPr>
            <a:xfrm>
              <a:off x="11333030" y="5686969"/>
              <a:ext cx="399611" cy="3996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6"/>
            <p:cNvSpPr/>
            <p:nvPr/>
          </p:nvSpPr>
          <p:spPr>
            <a:xfrm>
              <a:off x="10873671" y="5686969"/>
              <a:ext cx="399611" cy="3996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6"/>
            <p:cNvSpPr/>
            <p:nvPr/>
          </p:nvSpPr>
          <p:spPr>
            <a:xfrm>
              <a:off x="11792389" y="5686969"/>
              <a:ext cx="399611" cy="399611"/>
            </a:xfrm>
            <a:prstGeom prst="rect">
              <a:avLst/>
            </a:prstGeom>
            <a:solidFill>
              <a:srgbClr val="B5A59A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6"/>
          <p:cNvGrpSpPr/>
          <p:nvPr/>
        </p:nvGrpSpPr>
        <p:grpSpPr>
          <a:xfrm>
            <a:off x="11578446" y="6454140"/>
            <a:ext cx="407814" cy="199730"/>
            <a:chOff x="4594081" y="2529803"/>
            <a:chExt cx="3021755" cy="1479927"/>
          </a:xfrm>
        </p:grpSpPr>
        <p:sp>
          <p:nvSpPr>
            <p:cNvPr id="22" name="Google Shape;22;p6"/>
            <p:cNvSpPr/>
            <p:nvPr/>
          </p:nvSpPr>
          <p:spPr>
            <a:xfrm>
              <a:off x="4598153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7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30597"/>
                  </a:lnTo>
                  <a:cubicBezTo>
                    <a:pt x="112400" y="733855"/>
                    <a:pt x="90408" y="735484"/>
                    <a:pt x="66788" y="735484"/>
                  </a:cubicBezTo>
                  <a:cubicBezTo>
                    <a:pt x="43168" y="735484"/>
                    <a:pt x="21177" y="733855"/>
                    <a:pt x="0" y="73059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5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6"/>
            <p:cNvSpPr/>
            <p:nvPr/>
          </p:nvSpPr>
          <p:spPr>
            <a:xfrm>
              <a:off x="5086032" y="2768449"/>
              <a:ext cx="444711" cy="553852"/>
            </a:xfrm>
            <a:custGeom>
              <a:avLst/>
              <a:gdLst/>
              <a:ahLst/>
              <a:cxnLst/>
              <a:rect l="l" t="t" r="r" b="b"/>
              <a:pathLst>
                <a:path w="444711" h="553852" extrusionOk="0">
                  <a:moveTo>
                    <a:pt x="431679" y="321723"/>
                  </a:moveTo>
                  <a:lnTo>
                    <a:pt x="140092" y="321723"/>
                  </a:lnTo>
                  <a:cubicBezTo>
                    <a:pt x="142536" y="360819"/>
                    <a:pt x="151495" y="390955"/>
                    <a:pt x="166970" y="412946"/>
                  </a:cubicBezTo>
                  <a:cubicBezTo>
                    <a:pt x="182446" y="434937"/>
                    <a:pt x="210138" y="446340"/>
                    <a:pt x="250048" y="446340"/>
                  </a:cubicBezTo>
                  <a:cubicBezTo>
                    <a:pt x="290773" y="446340"/>
                    <a:pt x="338013" y="434123"/>
                    <a:pt x="390955" y="410503"/>
                  </a:cubicBezTo>
                  <a:cubicBezTo>
                    <a:pt x="411317" y="431679"/>
                    <a:pt x="424349" y="459372"/>
                    <a:pt x="430050" y="493581"/>
                  </a:cubicBezTo>
                  <a:cubicBezTo>
                    <a:pt x="373851" y="533491"/>
                    <a:pt x="306248" y="553853"/>
                    <a:pt x="227242" y="553853"/>
                  </a:cubicBezTo>
                  <a:cubicBezTo>
                    <a:pt x="152309" y="553853"/>
                    <a:pt x="96110" y="531047"/>
                    <a:pt x="57829" y="484621"/>
                  </a:cubicBezTo>
                  <a:cubicBezTo>
                    <a:pt x="19548" y="438195"/>
                    <a:pt x="0" y="369778"/>
                    <a:pt x="0" y="279370"/>
                  </a:cubicBezTo>
                  <a:cubicBezTo>
                    <a:pt x="0" y="237016"/>
                    <a:pt x="4887" y="198735"/>
                    <a:pt x="14661" y="164527"/>
                  </a:cubicBezTo>
                  <a:cubicBezTo>
                    <a:pt x="24435" y="130318"/>
                    <a:pt x="39096" y="100997"/>
                    <a:pt x="57829" y="76562"/>
                  </a:cubicBezTo>
                  <a:cubicBezTo>
                    <a:pt x="76562" y="52127"/>
                    <a:pt x="100182" y="33394"/>
                    <a:pt x="127875" y="20362"/>
                  </a:cubicBezTo>
                  <a:cubicBezTo>
                    <a:pt x="155568" y="7330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2716"/>
                  </a:cubicBezTo>
                  <a:cubicBezTo>
                    <a:pt x="405616" y="83078"/>
                    <a:pt x="420277" y="106698"/>
                    <a:pt x="430050" y="134391"/>
                  </a:cubicBezTo>
                  <a:cubicBezTo>
                    <a:pt x="439824" y="162083"/>
                    <a:pt x="444711" y="191405"/>
                    <a:pt x="444711" y="223985"/>
                  </a:cubicBezTo>
                  <a:cubicBezTo>
                    <a:pt x="444711" y="241903"/>
                    <a:pt x="443897" y="258193"/>
                    <a:pt x="441453" y="274483"/>
                  </a:cubicBezTo>
                  <a:cubicBezTo>
                    <a:pt x="438195" y="290773"/>
                    <a:pt x="434937" y="306248"/>
                    <a:pt x="431679" y="321723"/>
                  </a:cubicBezTo>
                  <a:close/>
                  <a:moveTo>
                    <a:pt x="228057" y="100182"/>
                  </a:moveTo>
                  <a:cubicBezTo>
                    <a:pt x="173486" y="100182"/>
                    <a:pt x="143350" y="141721"/>
                    <a:pt x="139278" y="224799"/>
                  </a:cubicBezTo>
                  <a:lnTo>
                    <a:pt x="314393" y="224799"/>
                  </a:lnTo>
                  <a:lnTo>
                    <a:pt x="314393" y="211767"/>
                  </a:lnTo>
                  <a:cubicBezTo>
                    <a:pt x="314393" y="177559"/>
                    <a:pt x="307062" y="150681"/>
                    <a:pt x="293216" y="130318"/>
                  </a:cubicBezTo>
                  <a:cubicBezTo>
                    <a:pt x="279370" y="109956"/>
                    <a:pt x="257379" y="100182"/>
                    <a:pt x="228057" y="100182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6"/>
            <p:cNvSpPr/>
            <p:nvPr/>
          </p:nvSpPr>
          <p:spPr>
            <a:xfrm>
              <a:off x="5614636" y="2775779"/>
              <a:ext cx="359189" cy="537562"/>
            </a:xfrm>
            <a:custGeom>
              <a:avLst/>
              <a:gdLst/>
              <a:ahLst/>
              <a:cxnLst/>
              <a:rect l="l" t="t" r="r" b="b"/>
              <a:pathLst>
                <a:path w="359189" h="537562" extrusionOk="0">
                  <a:moveTo>
                    <a:pt x="0" y="71675"/>
                  </a:moveTo>
                  <a:cubicBezTo>
                    <a:pt x="2443" y="58643"/>
                    <a:pt x="8959" y="45611"/>
                    <a:pt x="17104" y="31765"/>
                  </a:cubicBezTo>
                  <a:cubicBezTo>
                    <a:pt x="26064" y="17919"/>
                    <a:pt x="35023" y="7331"/>
                    <a:pt x="43982" y="0"/>
                  </a:cubicBezTo>
                  <a:cubicBezTo>
                    <a:pt x="100997" y="7331"/>
                    <a:pt x="140092" y="39096"/>
                    <a:pt x="161269" y="95295"/>
                  </a:cubicBezTo>
                  <a:cubicBezTo>
                    <a:pt x="188147" y="32580"/>
                    <a:pt x="232944" y="1629"/>
                    <a:pt x="295660" y="1629"/>
                  </a:cubicBezTo>
                  <a:cubicBezTo>
                    <a:pt x="319280" y="1629"/>
                    <a:pt x="339642" y="4072"/>
                    <a:pt x="359190" y="8959"/>
                  </a:cubicBezTo>
                  <a:cubicBezTo>
                    <a:pt x="359190" y="58643"/>
                    <a:pt x="347787" y="100997"/>
                    <a:pt x="324981" y="137649"/>
                  </a:cubicBezTo>
                  <a:cubicBezTo>
                    <a:pt x="314393" y="134391"/>
                    <a:pt x="298103" y="131947"/>
                    <a:pt x="276112" y="130318"/>
                  </a:cubicBezTo>
                  <a:cubicBezTo>
                    <a:pt x="235387" y="130318"/>
                    <a:pt x="201993" y="152310"/>
                    <a:pt x="176744" y="195477"/>
                  </a:cubicBezTo>
                  <a:lnTo>
                    <a:pt x="176744" y="532676"/>
                  </a:lnTo>
                  <a:cubicBezTo>
                    <a:pt x="155568" y="535934"/>
                    <a:pt x="132762" y="537563"/>
                    <a:pt x="108327" y="537563"/>
                  </a:cubicBezTo>
                  <a:cubicBezTo>
                    <a:pt x="83892" y="537563"/>
                    <a:pt x="60272" y="535934"/>
                    <a:pt x="38281" y="532676"/>
                  </a:cubicBezTo>
                  <a:lnTo>
                    <a:pt x="38281" y="180817"/>
                  </a:lnTo>
                  <a:cubicBezTo>
                    <a:pt x="39096" y="130318"/>
                    <a:pt x="26064" y="93666"/>
                    <a:pt x="0" y="7167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6"/>
            <p:cNvSpPr/>
            <p:nvPr/>
          </p:nvSpPr>
          <p:spPr>
            <a:xfrm>
              <a:off x="6052017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6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77837"/>
                  </a:lnTo>
                  <a:cubicBezTo>
                    <a:pt x="112399" y="781095"/>
                    <a:pt x="90408" y="782724"/>
                    <a:pt x="66788" y="782724"/>
                  </a:cubicBezTo>
                  <a:cubicBezTo>
                    <a:pt x="43168" y="782724"/>
                    <a:pt x="21177" y="781095"/>
                    <a:pt x="0" y="77783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4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6"/>
            <p:cNvSpPr/>
            <p:nvPr/>
          </p:nvSpPr>
          <p:spPr>
            <a:xfrm>
              <a:off x="4595710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2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1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4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6"/>
            <p:cNvSpPr/>
            <p:nvPr/>
          </p:nvSpPr>
          <p:spPr>
            <a:xfrm>
              <a:off x="4831097" y="3461579"/>
              <a:ext cx="456928" cy="540820"/>
            </a:xfrm>
            <a:custGeom>
              <a:avLst/>
              <a:gdLst/>
              <a:ahLst/>
              <a:cxnLst/>
              <a:rect l="l" t="t" r="r" b="b"/>
              <a:pathLst>
                <a:path w="456928" h="540820" extrusionOk="0">
                  <a:moveTo>
                    <a:pt x="434937" y="180817"/>
                  </a:moveTo>
                  <a:lnTo>
                    <a:pt x="434937" y="411317"/>
                  </a:lnTo>
                  <a:cubicBezTo>
                    <a:pt x="434937" y="456114"/>
                    <a:pt x="442268" y="489508"/>
                    <a:pt x="456929" y="511499"/>
                  </a:cubicBezTo>
                  <a:cubicBezTo>
                    <a:pt x="434123" y="531047"/>
                    <a:pt x="407245" y="540821"/>
                    <a:pt x="375480" y="540821"/>
                  </a:cubicBezTo>
                  <a:cubicBezTo>
                    <a:pt x="345344" y="540821"/>
                    <a:pt x="324167" y="534305"/>
                    <a:pt x="312764" y="520459"/>
                  </a:cubicBezTo>
                  <a:cubicBezTo>
                    <a:pt x="301361" y="506612"/>
                    <a:pt x="295660" y="485436"/>
                    <a:pt x="295660" y="455299"/>
                  </a:cubicBezTo>
                  <a:lnTo>
                    <a:pt x="295660" y="209324"/>
                  </a:lnTo>
                  <a:cubicBezTo>
                    <a:pt x="295660" y="177559"/>
                    <a:pt x="291587" y="155568"/>
                    <a:pt x="284257" y="142536"/>
                  </a:cubicBezTo>
                  <a:cubicBezTo>
                    <a:pt x="276112" y="129504"/>
                    <a:pt x="262266" y="123802"/>
                    <a:pt x="241089" y="123802"/>
                  </a:cubicBezTo>
                  <a:cubicBezTo>
                    <a:pt x="203622" y="123802"/>
                    <a:pt x="168599" y="140907"/>
                    <a:pt x="136834" y="174301"/>
                  </a:cubicBezTo>
                  <a:lnTo>
                    <a:pt x="136834" y="533491"/>
                  </a:lnTo>
                  <a:cubicBezTo>
                    <a:pt x="126246" y="535934"/>
                    <a:pt x="114843" y="536748"/>
                    <a:pt x="103440" y="537563"/>
                  </a:cubicBezTo>
                  <a:cubicBezTo>
                    <a:pt x="92037" y="538378"/>
                    <a:pt x="79820" y="538378"/>
                    <a:pt x="68417" y="538378"/>
                  </a:cubicBezTo>
                  <a:cubicBezTo>
                    <a:pt x="56200" y="538378"/>
                    <a:pt x="44797" y="538378"/>
                    <a:pt x="33394" y="537563"/>
                  </a:cubicBezTo>
                  <a:cubicBezTo>
                    <a:pt x="21991" y="536748"/>
                    <a:pt x="10588" y="535120"/>
                    <a:pt x="0" y="533491"/>
                  </a:cubicBezTo>
                  <a:lnTo>
                    <a:pt x="0" y="10588"/>
                  </a:lnTo>
                  <a:lnTo>
                    <a:pt x="6516" y="3258"/>
                  </a:lnTo>
                  <a:lnTo>
                    <a:pt x="59458" y="3258"/>
                  </a:lnTo>
                  <a:cubicBezTo>
                    <a:pt x="98553" y="3258"/>
                    <a:pt x="123802" y="24435"/>
                    <a:pt x="133576" y="66788"/>
                  </a:cubicBezTo>
                  <a:cubicBezTo>
                    <a:pt x="184889" y="22806"/>
                    <a:pt x="236202" y="0"/>
                    <a:pt x="286700" y="0"/>
                  </a:cubicBezTo>
                  <a:cubicBezTo>
                    <a:pt x="337199" y="0"/>
                    <a:pt x="374665" y="16290"/>
                    <a:pt x="399100" y="48869"/>
                  </a:cubicBezTo>
                  <a:cubicBezTo>
                    <a:pt x="422720" y="81449"/>
                    <a:pt x="434937" y="125431"/>
                    <a:pt x="434937" y="180817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6"/>
            <p:cNvSpPr/>
            <p:nvPr/>
          </p:nvSpPr>
          <p:spPr>
            <a:xfrm>
              <a:off x="5529114" y="3460765"/>
              <a:ext cx="461815" cy="548965"/>
            </a:xfrm>
            <a:custGeom>
              <a:avLst/>
              <a:gdLst/>
              <a:ahLst/>
              <a:cxnLst/>
              <a:rect l="l" t="t" r="r" b="b"/>
              <a:pathLst>
                <a:path w="461815" h="548965" extrusionOk="0">
                  <a:moveTo>
                    <a:pt x="461816" y="471589"/>
                  </a:moveTo>
                  <a:cubicBezTo>
                    <a:pt x="458558" y="483807"/>
                    <a:pt x="452042" y="497653"/>
                    <a:pt x="443082" y="511499"/>
                  </a:cubicBezTo>
                  <a:cubicBezTo>
                    <a:pt x="434123" y="525346"/>
                    <a:pt x="424349" y="535934"/>
                    <a:pt x="415390" y="543265"/>
                  </a:cubicBezTo>
                  <a:cubicBezTo>
                    <a:pt x="369778" y="537563"/>
                    <a:pt x="336384" y="518015"/>
                    <a:pt x="315207" y="482992"/>
                  </a:cubicBezTo>
                  <a:cubicBezTo>
                    <a:pt x="269596" y="526975"/>
                    <a:pt x="219098" y="548966"/>
                    <a:pt x="165341" y="548966"/>
                  </a:cubicBezTo>
                  <a:cubicBezTo>
                    <a:pt x="137649" y="548966"/>
                    <a:pt x="114028" y="544893"/>
                    <a:pt x="92852" y="535934"/>
                  </a:cubicBezTo>
                  <a:cubicBezTo>
                    <a:pt x="71675" y="526975"/>
                    <a:pt x="54571" y="515572"/>
                    <a:pt x="40724" y="500911"/>
                  </a:cubicBezTo>
                  <a:cubicBezTo>
                    <a:pt x="26878" y="486250"/>
                    <a:pt x="17104" y="469146"/>
                    <a:pt x="9774" y="450413"/>
                  </a:cubicBezTo>
                  <a:cubicBezTo>
                    <a:pt x="3258" y="431679"/>
                    <a:pt x="0" y="412132"/>
                    <a:pt x="0" y="391769"/>
                  </a:cubicBezTo>
                  <a:cubicBezTo>
                    <a:pt x="0" y="362448"/>
                    <a:pt x="4887" y="336384"/>
                    <a:pt x="15475" y="314393"/>
                  </a:cubicBezTo>
                  <a:cubicBezTo>
                    <a:pt x="26064" y="292402"/>
                    <a:pt x="39910" y="273668"/>
                    <a:pt x="58643" y="259008"/>
                  </a:cubicBezTo>
                  <a:cubicBezTo>
                    <a:pt x="77376" y="244347"/>
                    <a:pt x="99368" y="232944"/>
                    <a:pt x="123802" y="225614"/>
                  </a:cubicBezTo>
                  <a:cubicBezTo>
                    <a:pt x="149052" y="218283"/>
                    <a:pt x="175930" y="214211"/>
                    <a:pt x="206066" y="214211"/>
                  </a:cubicBezTo>
                  <a:cubicBezTo>
                    <a:pt x="244347" y="214211"/>
                    <a:pt x="273668" y="215025"/>
                    <a:pt x="294845" y="217469"/>
                  </a:cubicBezTo>
                  <a:lnTo>
                    <a:pt x="294845" y="188147"/>
                  </a:lnTo>
                  <a:cubicBezTo>
                    <a:pt x="294845" y="135205"/>
                    <a:pt x="268781" y="108327"/>
                    <a:pt x="216654" y="108327"/>
                  </a:cubicBezTo>
                  <a:cubicBezTo>
                    <a:pt x="181631" y="108327"/>
                    <a:pt x="127875" y="120545"/>
                    <a:pt x="56200" y="144979"/>
                  </a:cubicBezTo>
                  <a:cubicBezTo>
                    <a:pt x="36652" y="122988"/>
                    <a:pt x="24435" y="90408"/>
                    <a:pt x="20362" y="47241"/>
                  </a:cubicBezTo>
                  <a:cubicBezTo>
                    <a:pt x="95295" y="15475"/>
                    <a:pt x="171857" y="0"/>
                    <a:pt x="251677" y="0"/>
                  </a:cubicBezTo>
                  <a:cubicBezTo>
                    <a:pt x="304619" y="0"/>
                    <a:pt x="347787" y="14661"/>
                    <a:pt x="381995" y="43982"/>
                  </a:cubicBezTo>
                  <a:cubicBezTo>
                    <a:pt x="416204" y="73304"/>
                    <a:pt x="432494" y="118101"/>
                    <a:pt x="432494" y="177559"/>
                  </a:cubicBezTo>
                  <a:lnTo>
                    <a:pt x="432494" y="393399"/>
                  </a:lnTo>
                  <a:cubicBezTo>
                    <a:pt x="432494" y="430865"/>
                    <a:pt x="442268" y="456114"/>
                    <a:pt x="461816" y="471589"/>
                  </a:cubicBezTo>
                  <a:close/>
                  <a:moveTo>
                    <a:pt x="195477" y="444711"/>
                  </a:moveTo>
                  <a:cubicBezTo>
                    <a:pt x="230501" y="444711"/>
                    <a:pt x="263894" y="429236"/>
                    <a:pt x="294845" y="398285"/>
                  </a:cubicBezTo>
                  <a:lnTo>
                    <a:pt x="294845" y="307063"/>
                  </a:lnTo>
                  <a:cubicBezTo>
                    <a:pt x="283442" y="306248"/>
                    <a:pt x="272854" y="305434"/>
                    <a:pt x="262266" y="304619"/>
                  </a:cubicBezTo>
                  <a:cubicBezTo>
                    <a:pt x="251677" y="303805"/>
                    <a:pt x="241089" y="303805"/>
                    <a:pt x="231315" y="303805"/>
                  </a:cubicBezTo>
                  <a:cubicBezTo>
                    <a:pt x="200364" y="303805"/>
                    <a:pt x="176744" y="309506"/>
                    <a:pt x="160454" y="320909"/>
                  </a:cubicBezTo>
                  <a:cubicBezTo>
                    <a:pt x="144165" y="332312"/>
                    <a:pt x="136020" y="351859"/>
                    <a:pt x="136020" y="377923"/>
                  </a:cubicBezTo>
                  <a:cubicBezTo>
                    <a:pt x="136020" y="399100"/>
                    <a:pt x="140907" y="415390"/>
                    <a:pt x="151495" y="426792"/>
                  </a:cubicBezTo>
                  <a:cubicBezTo>
                    <a:pt x="162083" y="438195"/>
                    <a:pt x="177559" y="444711"/>
                    <a:pt x="195477" y="444711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6"/>
            <p:cNvSpPr/>
            <p:nvPr/>
          </p:nvSpPr>
          <p:spPr>
            <a:xfrm>
              <a:off x="6048759" y="3459950"/>
              <a:ext cx="428421" cy="549780"/>
            </a:xfrm>
            <a:custGeom>
              <a:avLst/>
              <a:gdLst/>
              <a:ahLst/>
              <a:cxnLst/>
              <a:rect l="l" t="t" r="r" b="b"/>
              <a:pathLst>
                <a:path w="428421" h="549780" extrusionOk="0">
                  <a:moveTo>
                    <a:pt x="302175" y="231315"/>
                  </a:moveTo>
                  <a:cubicBezTo>
                    <a:pt x="302175" y="189776"/>
                    <a:pt x="297289" y="158011"/>
                    <a:pt x="286700" y="136020"/>
                  </a:cubicBezTo>
                  <a:cubicBezTo>
                    <a:pt x="276926" y="114029"/>
                    <a:pt x="255750" y="103440"/>
                    <a:pt x="225613" y="103440"/>
                  </a:cubicBezTo>
                  <a:cubicBezTo>
                    <a:pt x="169414" y="103440"/>
                    <a:pt x="141721" y="161269"/>
                    <a:pt x="141721" y="276926"/>
                  </a:cubicBezTo>
                  <a:cubicBezTo>
                    <a:pt x="141721" y="333941"/>
                    <a:pt x="149866" y="375480"/>
                    <a:pt x="166156" y="401543"/>
                  </a:cubicBezTo>
                  <a:cubicBezTo>
                    <a:pt x="182446" y="427607"/>
                    <a:pt x="208509" y="440639"/>
                    <a:pt x="244347" y="440639"/>
                  </a:cubicBezTo>
                  <a:cubicBezTo>
                    <a:pt x="262265" y="440639"/>
                    <a:pt x="281813" y="436566"/>
                    <a:pt x="302990" y="429236"/>
                  </a:cubicBezTo>
                  <a:cubicBezTo>
                    <a:pt x="324167" y="421906"/>
                    <a:pt x="346158" y="409688"/>
                    <a:pt x="368149" y="392584"/>
                  </a:cubicBezTo>
                  <a:cubicBezTo>
                    <a:pt x="379552" y="399914"/>
                    <a:pt x="390140" y="411317"/>
                    <a:pt x="401543" y="426793"/>
                  </a:cubicBezTo>
                  <a:cubicBezTo>
                    <a:pt x="412131" y="442268"/>
                    <a:pt x="419462" y="457743"/>
                    <a:pt x="421905" y="471590"/>
                  </a:cubicBezTo>
                  <a:cubicBezTo>
                    <a:pt x="398285" y="495210"/>
                    <a:pt x="368964" y="514757"/>
                    <a:pt x="333941" y="528604"/>
                  </a:cubicBezTo>
                  <a:cubicBezTo>
                    <a:pt x="298917" y="543265"/>
                    <a:pt x="262265" y="549780"/>
                    <a:pt x="224799" y="549780"/>
                  </a:cubicBezTo>
                  <a:cubicBezTo>
                    <a:pt x="150681" y="549780"/>
                    <a:pt x="94481" y="524531"/>
                    <a:pt x="57014" y="474847"/>
                  </a:cubicBezTo>
                  <a:cubicBezTo>
                    <a:pt x="18733" y="425164"/>
                    <a:pt x="0" y="355932"/>
                    <a:pt x="0" y="268781"/>
                  </a:cubicBezTo>
                  <a:cubicBezTo>
                    <a:pt x="0" y="223985"/>
                    <a:pt x="6516" y="184889"/>
                    <a:pt x="18733" y="151495"/>
                  </a:cubicBezTo>
                  <a:cubicBezTo>
                    <a:pt x="30950" y="118101"/>
                    <a:pt x="48055" y="90408"/>
                    <a:pt x="69232" y="67603"/>
                  </a:cubicBezTo>
                  <a:cubicBezTo>
                    <a:pt x="90408" y="45611"/>
                    <a:pt x="114843" y="28507"/>
                    <a:pt x="141721" y="17104"/>
                  </a:cubicBezTo>
                  <a:cubicBezTo>
                    <a:pt x="168599" y="5702"/>
                    <a:pt x="197106" y="0"/>
                    <a:pt x="226428" y="0"/>
                  </a:cubicBezTo>
                  <a:cubicBezTo>
                    <a:pt x="257378" y="0"/>
                    <a:pt x="285071" y="4072"/>
                    <a:pt x="310320" y="13032"/>
                  </a:cubicBezTo>
                  <a:cubicBezTo>
                    <a:pt x="335569" y="21991"/>
                    <a:pt x="356746" y="33394"/>
                    <a:pt x="373851" y="48869"/>
                  </a:cubicBezTo>
                  <a:cubicBezTo>
                    <a:pt x="390955" y="63530"/>
                    <a:pt x="404801" y="81449"/>
                    <a:pt x="413760" y="101811"/>
                  </a:cubicBezTo>
                  <a:cubicBezTo>
                    <a:pt x="423534" y="122173"/>
                    <a:pt x="428421" y="143350"/>
                    <a:pt x="428421" y="165341"/>
                  </a:cubicBezTo>
                  <a:cubicBezTo>
                    <a:pt x="428421" y="187333"/>
                    <a:pt x="422720" y="205251"/>
                    <a:pt x="411317" y="217469"/>
                  </a:cubicBezTo>
                  <a:cubicBezTo>
                    <a:pt x="399914" y="229686"/>
                    <a:pt x="381995" y="236202"/>
                    <a:pt x="359190" y="236202"/>
                  </a:cubicBezTo>
                  <a:cubicBezTo>
                    <a:pt x="336384" y="237016"/>
                    <a:pt x="317651" y="234573"/>
                    <a:pt x="302175" y="231315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6"/>
            <p:cNvSpPr/>
            <p:nvPr/>
          </p:nvSpPr>
          <p:spPr>
            <a:xfrm>
              <a:off x="6504058" y="3320673"/>
              <a:ext cx="355931" cy="678469"/>
            </a:xfrm>
            <a:custGeom>
              <a:avLst/>
              <a:gdLst/>
              <a:ahLst/>
              <a:cxnLst/>
              <a:rect l="l" t="t" r="r" b="b"/>
              <a:pathLst>
                <a:path w="355931" h="678469" extrusionOk="0">
                  <a:moveTo>
                    <a:pt x="349416" y="139277"/>
                  </a:moveTo>
                  <a:cubicBezTo>
                    <a:pt x="353488" y="156382"/>
                    <a:pt x="355932" y="172672"/>
                    <a:pt x="355932" y="188961"/>
                  </a:cubicBezTo>
                  <a:cubicBezTo>
                    <a:pt x="355932" y="205251"/>
                    <a:pt x="353488" y="221541"/>
                    <a:pt x="349416" y="238645"/>
                  </a:cubicBezTo>
                  <a:lnTo>
                    <a:pt x="221541" y="236202"/>
                  </a:lnTo>
                  <a:lnTo>
                    <a:pt x="221541" y="522902"/>
                  </a:lnTo>
                  <a:cubicBezTo>
                    <a:pt x="221541" y="555482"/>
                    <a:pt x="237016" y="571771"/>
                    <a:pt x="267152" y="571771"/>
                  </a:cubicBezTo>
                  <a:lnTo>
                    <a:pt x="332312" y="571771"/>
                  </a:lnTo>
                  <a:cubicBezTo>
                    <a:pt x="339642" y="592948"/>
                    <a:pt x="342900" y="613310"/>
                    <a:pt x="342900" y="632044"/>
                  </a:cubicBezTo>
                  <a:cubicBezTo>
                    <a:pt x="342900" y="650777"/>
                    <a:pt x="342085" y="663809"/>
                    <a:pt x="339642" y="668696"/>
                  </a:cubicBezTo>
                  <a:cubicBezTo>
                    <a:pt x="296474" y="675212"/>
                    <a:pt x="254121" y="678470"/>
                    <a:pt x="212582" y="678470"/>
                  </a:cubicBezTo>
                  <a:cubicBezTo>
                    <a:pt x="127875" y="678470"/>
                    <a:pt x="85521" y="635302"/>
                    <a:pt x="85521" y="549780"/>
                  </a:cubicBezTo>
                  <a:lnTo>
                    <a:pt x="85521" y="237831"/>
                  </a:lnTo>
                  <a:lnTo>
                    <a:pt x="4887" y="238645"/>
                  </a:lnTo>
                  <a:cubicBezTo>
                    <a:pt x="1629" y="224799"/>
                    <a:pt x="0" y="207695"/>
                    <a:pt x="0" y="188961"/>
                  </a:cubicBezTo>
                  <a:cubicBezTo>
                    <a:pt x="0" y="170228"/>
                    <a:pt x="1629" y="153124"/>
                    <a:pt x="4887" y="139277"/>
                  </a:cubicBezTo>
                  <a:lnTo>
                    <a:pt x="85521" y="140092"/>
                  </a:lnTo>
                  <a:lnTo>
                    <a:pt x="85521" y="72490"/>
                  </a:lnTo>
                  <a:cubicBezTo>
                    <a:pt x="85521" y="41539"/>
                    <a:pt x="91223" y="31765"/>
                    <a:pt x="102626" y="18733"/>
                  </a:cubicBezTo>
                  <a:cubicBezTo>
                    <a:pt x="114028" y="5701"/>
                    <a:pt x="133576" y="0"/>
                    <a:pt x="160454" y="0"/>
                  </a:cubicBezTo>
                  <a:lnTo>
                    <a:pt x="213396" y="0"/>
                  </a:lnTo>
                  <a:lnTo>
                    <a:pt x="220727" y="6516"/>
                  </a:lnTo>
                  <a:lnTo>
                    <a:pt x="220727" y="140907"/>
                  </a:lnTo>
                  <a:lnTo>
                    <a:pt x="349416" y="139277"/>
                  </a:ln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6"/>
            <p:cNvSpPr/>
            <p:nvPr/>
          </p:nvSpPr>
          <p:spPr>
            <a:xfrm>
              <a:off x="7171125" y="3460765"/>
              <a:ext cx="444711" cy="546522"/>
            </a:xfrm>
            <a:custGeom>
              <a:avLst/>
              <a:gdLst/>
              <a:ahLst/>
              <a:cxnLst/>
              <a:rect l="l" t="t" r="r" b="b"/>
              <a:pathLst>
                <a:path w="444711" h="546522" extrusionOk="0">
                  <a:moveTo>
                    <a:pt x="431679" y="317651"/>
                  </a:moveTo>
                  <a:lnTo>
                    <a:pt x="140092" y="317651"/>
                  </a:lnTo>
                  <a:cubicBezTo>
                    <a:pt x="142536" y="355932"/>
                    <a:pt x="151495" y="386068"/>
                    <a:pt x="166970" y="408059"/>
                  </a:cubicBezTo>
                  <a:cubicBezTo>
                    <a:pt x="182446" y="430051"/>
                    <a:pt x="210138" y="440639"/>
                    <a:pt x="250048" y="440639"/>
                  </a:cubicBezTo>
                  <a:cubicBezTo>
                    <a:pt x="290773" y="440639"/>
                    <a:pt x="338013" y="429236"/>
                    <a:pt x="390955" y="404801"/>
                  </a:cubicBezTo>
                  <a:cubicBezTo>
                    <a:pt x="411317" y="425978"/>
                    <a:pt x="424349" y="452856"/>
                    <a:pt x="430050" y="487065"/>
                  </a:cubicBezTo>
                  <a:cubicBezTo>
                    <a:pt x="373851" y="526975"/>
                    <a:pt x="306248" y="546522"/>
                    <a:pt x="227242" y="546522"/>
                  </a:cubicBezTo>
                  <a:cubicBezTo>
                    <a:pt x="152310" y="546522"/>
                    <a:pt x="96110" y="523717"/>
                    <a:pt x="57829" y="478105"/>
                  </a:cubicBezTo>
                  <a:cubicBezTo>
                    <a:pt x="19548" y="432494"/>
                    <a:pt x="0" y="364891"/>
                    <a:pt x="0" y="275298"/>
                  </a:cubicBezTo>
                  <a:cubicBezTo>
                    <a:pt x="0" y="233759"/>
                    <a:pt x="4887" y="195477"/>
                    <a:pt x="14661" y="162083"/>
                  </a:cubicBezTo>
                  <a:cubicBezTo>
                    <a:pt x="24435" y="128689"/>
                    <a:pt x="39095" y="99368"/>
                    <a:pt x="57829" y="75748"/>
                  </a:cubicBezTo>
                  <a:cubicBezTo>
                    <a:pt x="76562" y="52127"/>
                    <a:pt x="100182" y="33394"/>
                    <a:pt x="127875" y="19548"/>
                  </a:cubicBezTo>
                  <a:cubicBezTo>
                    <a:pt x="155568" y="6516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1901"/>
                  </a:cubicBezTo>
                  <a:cubicBezTo>
                    <a:pt x="405616" y="81449"/>
                    <a:pt x="420277" y="105069"/>
                    <a:pt x="430050" y="131947"/>
                  </a:cubicBezTo>
                  <a:cubicBezTo>
                    <a:pt x="439824" y="158825"/>
                    <a:pt x="444711" y="188962"/>
                    <a:pt x="444711" y="220727"/>
                  </a:cubicBezTo>
                  <a:cubicBezTo>
                    <a:pt x="444711" y="237831"/>
                    <a:pt x="443897" y="254935"/>
                    <a:pt x="441453" y="270411"/>
                  </a:cubicBezTo>
                  <a:cubicBezTo>
                    <a:pt x="438195" y="286700"/>
                    <a:pt x="434937" y="302176"/>
                    <a:pt x="431679" y="317651"/>
                  </a:cubicBezTo>
                  <a:close/>
                  <a:moveTo>
                    <a:pt x="228057" y="98553"/>
                  </a:moveTo>
                  <a:cubicBezTo>
                    <a:pt x="173486" y="98553"/>
                    <a:pt x="143350" y="139278"/>
                    <a:pt x="139278" y="221541"/>
                  </a:cubicBezTo>
                  <a:lnTo>
                    <a:pt x="314393" y="221541"/>
                  </a:lnTo>
                  <a:lnTo>
                    <a:pt x="314393" y="209324"/>
                  </a:lnTo>
                  <a:cubicBezTo>
                    <a:pt x="314393" y="175930"/>
                    <a:pt x="307063" y="149052"/>
                    <a:pt x="293216" y="128689"/>
                  </a:cubicBezTo>
                  <a:cubicBezTo>
                    <a:pt x="279370" y="109142"/>
                    <a:pt x="257379" y="98553"/>
                    <a:pt x="228057" y="98553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6"/>
            <p:cNvSpPr/>
            <p:nvPr/>
          </p:nvSpPr>
          <p:spPr>
            <a:xfrm>
              <a:off x="4594081" y="3519408"/>
              <a:ext cx="138463" cy="481363"/>
            </a:xfrm>
            <a:custGeom>
              <a:avLst/>
              <a:gdLst/>
              <a:ahLst/>
              <a:cxnLst/>
              <a:rect l="l" t="t" r="r" b="b"/>
              <a:pathLst>
                <a:path w="138463" h="481363" extrusionOk="0">
                  <a:moveTo>
                    <a:pt x="68417" y="0"/>
                  </a:moveTo>
                  <a:cubicBezTo>
                    <a:pt x="80634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34308"/>
                  </a:lnTo>
                  <a:lnTo>
                    <a:pt x="138463" y="139278"/>
                  </a:lnTo>
                  <a:lnTo>
                    <a:pt x="138463" y="476476"/>
                  </a:lnTo>
                  <a:cubicBezTo>
                    <a:pt x="127874" y="478105"/>
                    <a:pt x="116472" y="479734"/>
                    <a:pt x="105069" y="480549"/>
                  </a:cubicBezTo>
                  <a:cubicBezTo>
                    <a:pt x="93666" y="481363"/>
                    <a:pt x="81448" y="481363"/>
                    <a:pt x="70046" y="481363"/>
                  </a:cubicBezTo>
                  <a:cubicBezTo>
                    <a:pt x="57828" y="481363"/>
                    <a:pt x="46425" y="481363"/>
                    <a:pt x="35023" y="480549"/>
                  </a:cubicBezTo>
                  <a:cubicBezTo>
                    <a:pt x="23620" y="479734"/>
                    <a:pt x="12217" y="478920"/>
                    <a:pt x="814" y="476476"/>
                  </a:cubicBezTo>
                  <a:lnTo>
                    <a:pt x="814" y="380892"/>
                  </a:lnTo>
                  <a:lnTo>
                    <a:pt x="0" y="381181"/>
                  </a:lnTo>
                  <a:lnTo>
                    <a:pt x="0" y="4887"/>
                  </a:lnTo>
                  <a:cubicBezTo>
                    <a:pt x="10588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6"/>
            <p:cNvSpPr/>
            <p:nvPr/>
          </p:nvSpPr>
          <p:spPr>
            <a:xfrm>
              <a:off x="6945511" y="3518592"/>
              <a:ext cx="137649" cy="479734"/>
            </a:xfrm>
            <a:custGeom>
              <a:avLst/>
              <a:gdLst/>
              <a:ahLst/>
              <a:cxnLst/>
              <a:rect l="l" t="t" r="r" b="b"/>
              <a:pathLst>
                <a:path w="137649" h="479734" extrusionOk="0">
                  <a:moveTo>
                    <a:pt x="68417" y="0"/>
                  </a:moveTo>
                  <a:cubicBezTo>
                    <a:pt x="80635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53938"/>
                  </a:lnTo>
                  <a:lnTo>
                    <a:pt x="137649" y="344529"/>
                  </a:lnTo>
                  <a:lnTo>
                    <a:pt x="137649" y="475662"/>
                  </a:lnTo>
                  <a:cubicBezTo>
                    <a:pt x="127060" y="477291"/>
                    <a:pt x="115658" y="478919"/>
                    <a:pt x="104255" y="478919"/>
                  </a:cubicBezTo>
                  <a:cubicBezTo>
                    <a:pt x="92852" y="479734"/>
                    <a:pt x="80635" y="479734"/>
                    <a:pt x="69232" y="479734"/>
                  </a:cubicBezTo>
                  <a:cubicBezTo>
                    <a:pt x="57014" y="479734"/>
                    <a:pt x="45611" y="479734"/>
                    <a:pt x="34209" y="478919"/>
                  </a:cubicBezTo>
                  <a:cubicBezTo>
                    <a:pt x="22806" y="478105"/>
                    <a:pt x="11403" y="477291"/>
                    <a:pt x="0" y="475662"/>
                  </a:cubicBezTo>
                  <a:lnTo>
                    <a:pt x="0" y="395842"/>
                  </a:lnTo>
                  <a:lnTo>
                    <a:pt x="0" y="195477"/>
                  </a:lnTo>
                  <a:lnTo>
                    <a:pt x="0" y="4887"/>
                  </a:lnTo>
                  <a:cubicBezTo>
                    <a:pt x="10589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6"/>
            <p:cNvSpPr/>
            <p:nvPr/>
          </p:nvSpPr>
          <p:spPr>
            <a:xfrm>
              <a:off x="6945511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3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2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5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6"/>
          <p:cNvSpPr txBox="1"/>
          <p:nvPr/>
        </p:nvSpPr>
        <p:spPr>
          <a:xfrm>
            <a:off x="615950" y="6345238"/>
            <a:ext cx="270000" cy="307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nl-NL" sz="9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687">
          <p15:clr>
            <a:srgbClr val="A4A3A4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3929">
          <p15:clr>
            <a:srgbClr val="A4A3A4"/>
          </p15:clr>
        </p15:guide>
        <p15:guide id="10" pos="7287">
          <p15:clr>
            <a:srgbClr val="A4A3A4"/>
          </p15:clr>
        </p15:guide>
        <p15:guide id="11" orient="horz" pos="419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9C94499-5ED8-27F1-1BBC-9E3D23C36CD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15744" b="15744"/>
          <a:stretch/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9B64B-8472-39F7-2336-36B8F0025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/>
            <a:endParaRPr lang="en-US"/>
          </a:p>
          <a:p>
            <a:pPr marL="0" indent="0"/>
            <a:r>
              <a:rPr lang="en-US" sz="2400"/>
              <a:t>Samen </a:t>
            </a:r>
            <a:r>
              <a:rPr lang="en-US" sz="2400" err="1"/>
              <a:t>volhouden</a:t>
            </a:r>
            <a:r>
              <a:rPr lang="en-US" sz="2400"/>
              <a:t> </a:t>
            </a:r>
            <a:r>
              <a:rPr lang="en-US" sz="2400">
                <a:solidFill>
                  <a:schemeClr val="bg1"/>
                </a:solidFill>
              </a:rPr>
              <a:t>in </a:t>
            </a:r>
            <a:r>
              <a:rPr lang="nl-NL" sz="2400" b="1">
                <a:solidFill>
                  <a:schemeClr val="bg1"/>
                </a:solidFill>
              </a:rPr>
              <a:t>Chocó: t</a:t>
            </a:r>
            <a:r>
              <a:rPr lang="nl-NL" sz="2400">
                <a:solidFill>
                  <a:schemeClr val="bg1"/>
                </a:solidFill>
              </a:rPr>
              <a:t>erugblik op het werk van </a:t>
            </a:r>
            <a:br>
              <a:rPr lang="nl-NL" sz="2400"/>
            </a:br>
            <a:r>
              <a:rPr lang="nl-NL" sz="2400">
                <a:solidFill>
                  <a:schemeClr val="bg1"/>
                </a:solidFill>
              </a:rPr>
              <a:t>Kerk in Actie en partner Cocomopoca in Colombia (2025)</a:t>
            </a:r>
            <a:endParaRPr lang="en-US" sz="2400">
              <a:solidFill>
                <a:schemeClr val="bg1"/>
              </a:solidFill>
            </a:endParaRPr>
          </a:p>
          <a:p>
            <a:endParaRPr lang="en-US" sz="2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BE7B1E-DDB6-11D7-5F83-D352FA0E6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6012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558eb8da70_1_44"/>
          <p:cNvSpPr txBox="1">
            <a:spLocks noGrp="1"/>
          </p:cNvSpPr>
          <p:nvPr>
            <p:ph type="body" idx="1"/>
          </p:nvPr>
        </p:nvSpPr>
        <p:spPr>
          <a:xfrm>
            <a:off x="7723689" y="609600"/>
            <a:ext cx="3757500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r>
              <a:rPr lang="nl-NL"/>
              <a:t>Ondanks geweld</a:t>
            </a:r>
            <a:endParaRPr lang="en-US"/>
          </a:p>
          <a:p>
            <a:r>
              <a:rPr lang="nl-NL"/>
              <a:t>en onzekerheid</a:t>
            </a:r>
          </a:p>
          <a:p>
            <a:r>
              <a:rPr lang="nl-NL"/>
              <a:t>blijven mensen</a:t>
            </a:r>
          </a:p>
          <a:p>
            <a:r>
              <a:rPr lang="nl-NL"/>
              <a:t>bouwen aan hun</a:t>
            </a:r>
          </a:p>
          <a:p>
            <a:r>
              <a:rPr lang="nl-NL"/>
              <a:t>toekomst.</a:t>
            </a:r>
          </a:p>
          <a:p>
            <a:endParaRPr lang="nl-NL"/>
          </a:p>
          <a:p>
            <a:r>
              <a:rPr lang="nl-NL" i="1"/>
              <a:t>Kerk in Actie blijft </a:t>
            </a:r>
          </a:p>
          <a:p>
            <a:r>
              <a:rPr lang="nl-NL" i="1"/>
              <a:t>Cocomopoca </a:t>
            </a:r>
          </a:p>
          <a:p>
            <a:r>
              <a:rPr lang="nl-NL" i="1"/>
              <a:t>steunen: werk van</a:t>
            </a:r>
          </a:p>
          <a:p>
            <a:r>
              <a:rPr lang="nl-NL" i="1"/>
              <a:t>hoop, dichtbij de</a:t>
            </a:r>
          </a:p>
          <a:p>
            <a:r>
              <a:rPr lang="nl-NL" i="1"/>
              <a:t>mensen.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334" name="Google Shape;334;g2558eb8da70_1_4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335" name="Google Shape;335;g2558eb8da70_1_4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6 februari 2023</a:t>
            </a:r>
            <a:endParaRPr/>
          </a:p>
        </p:txBody>
      </p:sp>
      <p:sp>
        <p:nvSpPr>
          <p:cNvPr id="336" name="Google Shape;336;g2558eb8da70_1_4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DAA1725-F10E-62FB-B967-327854F3971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59" r="2059"/>
          <a:stretch/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/>
              <a:t>De Chocó-regio in Colombia is </a:t>
            </a:r>
            <a:r>
              <a:rPr lang="nl-NL" sz="2400"/>
              <a:t>een van de armste regio’s van Colombia.</a:t>
            </a:r>
            <a:endParaRPr lang="en-US"/>
          </a:p>
          <a:p>
            <a:pPr marL="0" indent="0"/>
            <a:endParaRPr lang="nl-NL" sz="2400"/>
          </a:p>
          <a:p>
            <a:pPr marL="0" indent="0"/>
            <a:r>
              <a:rPr lang="nl-NL" sz="2400"/>
              <a:t>Armoede, geweld, overstromingen en milieuvervuiling bepalen er het dagelijks leven.</a:t>
            </a:r>
            <a:endParaRPr lang="en-US"/>
          </a:p>
          <a:p>
            <a:pPr marL="0" indent="0"/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278" name="Google Shape;278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279" name="Google Shape;279;p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6 februari 2023</a:t>
            </a:r>
            <a:endParaRPr/>
          </a:p>
        </p:txBody>
      </p:sp>
      <p:sp>
        <p:nvSpPr>
          <p:cNvPr id="280" name="Google Shape;280;p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C5B5365-04EB-0251-5667-671F07F1FDA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667" r="20667"/>
          <a:stretch/>
        </p:blipFill>
        <p:spPr>
          <a:xfrm rot="5400000">
            <a:off x="1399381" y="-173831"/>
            <a:ext cx="5627688" cy="719455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algn="ctr"/>
            <a:r>
              <a:rPr lang="nl-NL"/>
              <a:t>Gewapende groepen strijden om macht vanwege mijnbouw,</a:t>
            </a:r>
            <a:endParaRPr lang="en-US"/>
          </a:p>
          <a:p>
            <a:pPr algn="ctr"/>
            <a:r>
              <a:rPr lang="nl-NL"/>
              <a:t>goudwinning en drugshandel. Veel dorpen raken afgesloten en</a:t>
            </a:r>
            <a:endParaRPr lang="en-US"/>
          </a:p>
          <a:p>
            <a:pPr algn="ctr"/>
            <a:r>
              <a:rPr lang="nl-NL"/>
              <a:t>basisvoorzieningen ontbreken.</a:t>
            </a:r>
            <a:endParaRPr lang="en-US"/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r>
              <a:rPr lang="nl-NL" sz="2800"/>
              <a:t>.</a:t>
            </a:r>
            <a:endParaRPr sz="2800"/>
          </a:p>
        </p:txBody>
      </p:sp>
      <p:sp>
        <p:nvSpPr>
          <p:cNvPr id="286" name="Google Shape;286;p5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6 februari 2023</a:t>
            </a:r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7D379B3-68B9-2914-07D8-E954541E313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3669" b="3669"/>
          <a:stretch/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CA8F3DD-3E17-8D5E-9A39-96A14C9E68F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l="23939" r="23939"/>
          <a:stretch/>
        </p:blipFill>
        <p:spPr>
          <a:xfrm rot="5400000">
            <a:off x="7003256" y="-211931"/>
            <a:ext cx="3743325" cy="53863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8A85BFD-A7DF-4B0A-583E-5CDEEAD142D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5744" b="15744"/>
          <a:stretch/>
        </p:blipFill>
        <p:spPr>
          <a:xfrm>
            <a:off x="606305" y="254676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96" name="Google Shape;296;p3"/>
          <p:cNvSpPr txBox="1">
            <a:spLocks noGrp="1"/>
          </p:cNvSpPr>
          <p:nvPr>
            <p:ph type="body" idx="1"/>
          </p:nvPr>
        </p:nvSpPr>
        <p:spPr>
          <a:xfrm>
            <a:off x="961152" y="5375155"/>
            <a:ext cx="10242468" cy="1283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 algn="l"/>
            <a:endParaRPr lang="nl-NL" sz="2400"/>
          </a:p>
          <a:p>
            <a:pPr marL="0" indent="0">
              <a:lnSpc>
                <a:spcPct val="100000"/>
              </a:lnSpc>
            </a:pPr>
            <a:r>
              <a:rPr lang="nl-NL" sz="2400"/>
              <a:t>Cocomopoca werkt samen met bewoners van 45 dorpen,vooral </a:t>
            </a:r>
            <a:br>
              <a:rPr lang="nl-NL" sz="2400"/>
            </a:br>
            <a:r>
              <a:rPr lang="nl-NL" sz="2400"/>
              <a:t>Afro-Colombiaanse gemeenschappen. Kerk in Actie ondersteunt dit </a:t>
            </a:r>
            <a:br>
              <a:rPr lang="nl-NL" sz="2400"/>
            </a:br>
            <a:r>
              <a:rPr lang="nl-NL" sz="2400"/>
              <a:t>werk al jarenlang.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</a:pPr>
            <a:r>
              <a:rPr lang="nl-NL" sz="2600"/>
              <a:t>. </a:t>
            </a:r>
            <a:endParaRPr sz="2600"/>
          </a:p>
        </p:txBody>
      </p:sp>
      <p:sp>
        <p:nvSpPr>
          <p:cNvPr id="297" name="Google Shape;297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298" name="Google Shape;298;p3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6 februari 2023</a:t>
            </a:r>
            <a:endParaRPr/>
          </a:p>
        </p:txBody>
      </p:sp>
      <p:sp>
        <p:nvSpPr>
          <p:cNvPr id="299" name="Google Shape;299;p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558eb8da70_1_1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500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r>
              <a:rPr lang="nl-NL"/>
              <a:t>Cocomopoca hielp</a:t>
            </a:r>
            <a:endParaRPr lang="en-US"/>
          </a:p>
          <a:p>
            <a:r>
              <a:rPr lang="nl-NL"/>
              <a:t>ook in 2025</a:t>
            </a:r>
            <a:endParaRPr lang="en-US"/>
          </a:p>
          <a:p>
            <a:r>
              <a:rPr lang="nl-NL"/>
              <a:t>bewoners opkomen</a:t>
            </a:r>
            <a:endParaRPr lang="en-US"/>
          </a:p>
          <a:p>
            <a:r>
              <a:rPr lang="nl-NL"/>
              <a:t>voor hun rechten:</a:t>
            </a:r>
            <a:endParaRPr lang="en-US"/>
          </a:p>
          <a:p>
            <a:pPr marL="228600" indent="0"/>
            <a:br>
              <a:rPr lang="nl-NL"/>
            </a:br>
            <a:r>
              <a:rPr lang="nl-NL" i="1"/>
              <a:t>recht op land, een veilig huis en een leefbare omgeving.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 lang="nl-NL"/>
          </a:p>
        </p:txBody>
      </p:sp>
      <p:sp>
        <p:nvSpPr>
          <p:cNvPr id="306" name="Google Shape;306;g2558eb8da70_1_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307" name="Google Shape;307;g2558eb8da70_1_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6 februari 2023</a:t>
            </a:r>
            <a:endParaRPr/>
          </a:p>
        </p:txBody>
      </p:sp>
      <p:sp>
        <p:nvSpPr>
          <p:cNvPr id="308" name="Google Shape;308;g2558eb8da70_1_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257ECEB-5CFD-AB54-31F9-7596A5AF2D2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59" r="2059"/>
          <a:stretch/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558eb8da70_1_10"/>
          <p:cNvSpPr txBox="1">
            <a:spLocks noGrp="1"/>
          </p:cNvSpPr>
          <p:nvPr>
            <p:ph type="body" idx="1"/>
          </p:nvPr>
        </p:nvSpPr>
        <p:spPr>
          <a:xfrm>
            <a:off x="615950" y="4864398"/>
            <a:ext cx="10952100" cy="15206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r>
              <a:rPr lang="nl-NL" b="0" i="0">
                <a:solidFill>
                  <a:schemeClr val="bg1"/>
                </a:solidFill>
                <a:ea typeface="Segoe UI"/>
              </a:rPr>
              <a:t>In maart 2025 kwamen vertegenwoordigers uit alle dorpen samen </a:t>
            </a:r>
            <a:endParaRPr lang="nl-NL">
              <a:solidFill>
                <a:schemeClr val="bg1"/>
              </a:solidFill>
            </a:endParaRPr>
          </a:p>
          <a:p>
            <a:r>
              <a:rPr lang="nl-NL" b="0" i="0">
                <a:solidFill>
                  <a:schemeClr val="bg1"/>
                </a:solidFill>
                <a:ea typeface="Segoe UI"/>
              </a:rPr>
              <a:t>in een grote Minga.</a:t>
            </a:r>
            <a:r>
              <a:rPr lang="nl-NL">
                <a:solidFill>
                  <a:schemeClr val="bg1"/>
                </a:solidFill>
                <a:ea typeface="Segoe UI"/>
              </a:rPr>
              <a:t> </a:t>
            </a:r>
            <a:r>
              <a:rPr lang="nl-NL" b="0" i="0">
                <a:solidFill>
                  <a:schemeClr val="bg1"/>
                </a:solidFill>
                <a:ea typeface="Segoe UI"/>
              </a:rPr>
              <a:t>Daar deelden zij zorgen, hoop en plannen voor</a:t>
            </a:r>
            <a:endParaRPr lang="nl-NL">
              <a:solidFill>
                <a:schemeClr val="bg1"/>
              </a:solidFill>
              <a:ea typeface="Segoe UI"/>
            </a:endParaRPr>
          </a:p>
          <a:p>
            <a:r>
              <a:rPr lang="nl-NL" b="0" i="0">
                <a:solidFill>
                  <a:schemeClr val="bg1"/>
                </a:solidFill>
                <a:ea typeface="Segoe UI"/>
              </a:rPr>
              <a:t>de toekomst.</a:t>
            </a:r>
            <a:r>
              <a:rPr lang="nl-NL" b="0" i="0">
                <a:solidFill>
                  <a:schemeClr val="bg1"/>
                </a:solidFill>
                <a:ea typeface="Aptos Display"/>
              </a:rPr>
              <a:t> 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314" name="Google Shape;314;g2558eb8da70_1_10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315" name="Google Shape;315;g2558eb8da70_1_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6 februari 2023</a:t>
            </a:r>
            <a:endParaRPr/>
          </a:p>
        </p:txBody>
      </p:sp>
      <p:sp>
        <p:nvSpPr>
          <p:cNvPr id="316" name="Google Shape;316;g2558eb8da70_1_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93E2D11-76D7-CEBB-B1A9-A061201DA34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23939" r="23939"/>
          <a:stretch/>
        </p:blipFill>
        <p:spPr>
          <a:xfrm rot="5400000">
            <a:off x="7003256" y="-211931"/>
            <a:ext cx="3743325" cy="53863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350E68A-8C96-231C-E1B5-C64716CB0E9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3669" b="3669"/>
          <a:stretch/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AFE43C9-6699-0A27-46BF-DC02450E3B8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0731" r="30731"/>
          <a:stretch/>
        </p:blipFill>
        <p:spPr>
          <a:xfrm rot="5400000">
            <a:off x="3278187" y="-2052637"/>
            <a:ext cx="5627688" cy="1095216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24" name="Google Shape;324;g2558eb8da70_1_36"/>
          <p:cNvSpPr txBox="1">
            <a:spLocks noGrp="1"/>
          </p:cNvSpPr>
          <p:nvPr>
            <p:ph type="body" idx="1"/>
          </p:nvPr>
        </p:nvSpPr>
        <p:spPr>
          <a:xfrm>
            <a:off x="1084775" y="938625"/>
            <a:ext cx="9928500" cy="10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00000"/>
              </a:lnSpc>
            </a:pPr>
            <a:br>
              <a:rPr lang="nl-NL" sz="2400" dirty="0"/>
            </a:br>
            <a:r>
              <a:rPr lang="nl-NL" sz="2400"/>
              <a:t>500 kinderen kregen les over afval, vervuiling en zorg voor de natuur.</a:t>
            </a:r>
            <a:endParaRPr lang="en-US"/>
          </a:p>
          <a:p>
            <a:pPr>
              <a:lnSpc>
                <a:spcPct val="100000"/>
              </a:lnSpc>
            </a:pPr>
            <a:r>
              <a:rPr lang="nl-NL" sz="2400"/>
              <a:t>Ook werden rivieroevers en waterpunten samen schoongemaakt.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r>
              <a:rPr lang="nl-NL" sz="2600"/>
              <a:t>. </a:t>
            </a:r>
            <a:endParaRPr lang="en-US" sz="2600"/>
          </a:p>
        </p:txBody>
      </p:sp>
      <p:sp>
        <p:nvSpPr>
          <p:cNvPr id="325" name="Google Shape;325;g2558eb8da70_1_3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26" name="Google Shape;326;g2558eb8da70_1_36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6 februari 2023</a:t>
            </a:r>
            <a:endParaRPr/>
          </a:p>
        </p:txBody>
      </p:sp>
      <p:sp>
        <p:nvSpPr>
          <p:cNvPr id="327" name="Google Shape;327;g2558eb8da70_1_36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56427F42-BB6C-5DE1-56E4-3C7D5D086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558eb8da70_1_10">
            <a:extLst>
              <a:ext uri="{FF2B5EF4-FFF2-40B4-BE49-F238E27FC236}">
                <a16:creationId xmlns:a16="http://schemas.microsoft.com/office/drawing/2014/main" id="{BA93591D-88E6-51C6-F369-31124230DE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50" y="4715956"/>
            <a:ext cx="10952100" cy="1478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45 families legden groentetuinen aan voor eigen voedselvoorziening.</a:t>
            </a:r>
            <a:endParaRPr lang="en-US"/>
          </a:p>
          <a:p>
            <a:pPr algn="ctr"/>
            <a:r>
              <a:rPr lang="nl-NL">
                <a:solidFill>
                  <a:schemeClr val="bg1"/>
                </a:solidFill>
                <a:ea typeface="Segoe UI"/>
              </a:rPr>
              <a:t>Zo zijn gezinnen minder afhankelijk wanneer wegen worden</a:t>
            </a:r>
          </a:p>
          <a:p>
            <a:pPr algn="ctr"/>
            <a:r>
              <a:rPr lang="nl-NL">
                <a:solidFill>
                  <a:schemeClr val="bg1"/>
                </a:solidFill>
                <a:ea typeface="Segoe UI"/>
              </a:rPr>
              <a:t>afgesloten</a:t>
            </a:r>
            <a:r>
              <a:rPr lang="nl-NL" b="0" i="0">
                <a:solidFill>
                  <a:schemeClr val="bg1"/>
                </a:solidFill>
                <a:ea typeface="Segoe UI"/>
              </a:rPr>
              <a:t>.</a:t>
            </a:r>
            <a:endParaRPr lang="nl-NL">
              <a:solidFill>
                <a:schemeClr val="bg1"/>
              </a:solidFill>
            </a:endParaRPr>
          </a:p>
          <a:p>
            <a:r>
              <a:rPr lang="nl-NL" b="0" i="0">
                <a:solidFill>
                  <a:schemeClr val="bg1"/>
                </a:solidFill>
                <a:ea typeface="Segoe UI"/>
              </a:rPr>
              <a:t>.</a:t>
            </a:r>
            <a:r>
              <a:rPr lang="nl-NL" b="0" i="0" dirty="0">
                <a:solidFill>
                  <a:schemeClr val="bg1"/>
                </a:solidFill>
                <a:ea typeface="Aptos Display"/>
              </a:rPr>
              <a:t> 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14" name="Google Shape;314;g2558eb8da70_1_10">
            <a:extLst>
              <a:ext uri="{FF2B5EF4-FFF2-40B4-BE49-F238E27FC236}">
                <a16:creationId xmlns:a16="http://schemas.microsoft.com/office/drawing/2014/main" id="{DA0D39E2-E3B4-07F5-EF5F-2F87F91BC3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315" name="Google Shape;315;g2558eb8da70_1_10">
            <a:extLst>
              <a:ext uri="{FF2B5EF4-FFF2-40B4-BE49-F238E27FC236}">
                <a16:creationId xmlns:a16="http://schemas.microsoft.com/office/drawing/2014/main" id="{96838628-7531-1EE5-00B9-A5143E25D094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6 februari 2023</a:t>
            </a:r>
            <a:endParaRPr/>
          </a:p>
        </p:txBody>
      </p:sp>
      <p:sp>
        <p:nvSpPr>
          <p:cNvPr id="316" name="Google Shape;316;g2558eb8da70_1_10">
            <a:extLst>
              <a:ext uri="{FF2B5EF4-FFF2-40B4-BE49-F238E27FC236}">
                <a16:creationId xmlns:a16="http://schemas.microsoft.com/office/drawing/2014/main" id="{B7BFE08D-1FB8-F417-7DCE-A626D3E4111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02588C7-8762-C2E0-B505-2EF05372722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3939" r="23939"/>
          <a:stretch/>
        </p:blipFill>
        <p:spPr>
          <a:xfrm rot="5400000">
            <a:off x="1437481" y="-211931"/>
            <a:ext cx="3743325" cy="53863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98A494F-A994-E761-BE21-AF85420AE1D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t="3669" b="3669"/>
          <a:stretch/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348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26AFEDC1-857C-D10C-9D44-6C364626E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558eb8da70_1_10">
            <a:extLst>
              <a:ext uri="{FF2B5EF4-FFF2-40B4-BE49-F238E27FC236}">
                <a16:creationId xmlns:a16="http://schemas.microsoft.com/office/drawing/2014/main" id="{D4D6FE27-3867-D8F6-C21B-05009144A2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51" y="4690778"/>
            <a:ext cx="10952100" cy="1295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Vrouwengroepen maken producten zoals zeep, worsten en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nl-NL">
                <a:solidFill>
                  <a:schemeClr val="bg1"/>
                </a:solidFill>
              </a:rPr>
              <a:t>groenteproducten. Dit zorgt voor inkomen en zelfstandigheid.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14" name="Google Shape;314;g2558eb8da70_1_10">
            <a:extLst>
              <a:ext uri="{FF2B5EF4-FFF2-40B4-BE49-F238E27FC236}">
                <a16:creationId xmlns:a16="http://schemas.microsoft.com/office/drawing/2014/main" id="{7989617B-BD02-03D0-FC1D-5C93F97A6E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315" name="Google Shape;315;g2558eb8da70_1_10">
            <a:extLst>
              <a:ext uri="{FF2B5EF4-FFF2-40B4-BE49-F238E27FC236}">
                <a16:creationId xmlns:a16="http://schemas.microsoft.com/office/drawing/2014/main" id="{C3D10CDA-A2FD-6ECA-8593-CC664A8DA53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6 februari 2023</a:t>
            </a:r>
            <a:endParaRPr/>
          </a:p>
        </p:txBody>
      </p:sp>
      <p:sp>
        <p:nvSpPr>
          <p:cNvPr id="316" name="Google Shape;316;g2558eb8da70_1_10">
            <a:extLst>
              <a:ext uri="{FF2B5EF4-FFF2-40B4-BE49-F238E27FC236}">
                <a16:creationId xmlns:a16="http://schemas.microsoft.com/office/drawing/2014/main" id="{CFDBD3C5-7233-F9FF-C896-5A51FBE001F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10C96F-1A5E-524A-DC7C-09E1ACFF02B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3939" r="23939"/>
          <a:stretch/>
        </p:blipFill>
        <p:spPr>
          <a:xfrm rot="5400000">
            <a:off x="1437481" y="-211931"/>
            <a:ext cx="3743325" cy="53863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D8721E4-3397-3E15-CCFD-4D11CF1AD3F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t="3669" b="3669"/>
          <a:stretch/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443810"/>
      </p:ext>
    </p:extLst>
  </p:cSld>
  <p:clrMapOvr>
    <a:masterClrMapping/>
  </p:clrMapOvr>
</p:sld>
</file>

<file path=ppt/theme/theme1.xml><?xml version="1.0" encoding="utf-8"?>
<a:theme xmlns:a="http://schemas.openxmlformats.org/drawingml/2006/main" name="Plaats hier je bedrijfsnaam">
  <a:themeElements>
    <a:clrScheme name="STARTDOCUMENTEN">
      <a:dk1>
        <a:srgbClr val="000000"/>
      </a:dk1>
      <a:lt1>
        <a:srgbClr val="FFFFFF"/>
      </a:lt1>
      <a:dk2>
        <a:srgbClr val="4D4D4D"/>
      </a:dk2>
      <a:lt2>
        <a:srgbClr val="DDDDDD"/>
      </a:lt2>
      <a:accent1>
        <a:srgbClr val="D34440"/>
      </a:accent1>
      <a:accent2>
        <a:srgbClr val="EB8A23"/>
      </a:accent2>
      <a:accent3>
        <a:srgbClr val="806B5F"/>
      </a:accent3>
      <a:accent4>
        <a:srgbClr val="4D4D4D"/>
      </a:accent4>
      <a:accent5>
        <a:srgbClr val="D3C617"/>
      </a:accent5>
      <a:accent6>
        <a:srgbClr val="B6A59C"/>
      </a:accent6>
      <a:hlink>
        <a:srgbClr val="191C16"/>
      </a:hlink>
      <a:folHlink>
        <a:srgbClr val="1FF5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9dc8c5-3aeb-4421-9f55-18a7300e0726" xsi:nil="true"/>
    <lcf76f155ced4ddcb4097134ff3c332f xmlns="861db2a2-24df-44c3-a07b-bbdf956462d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984D8AB00E7549B9F33B2EAF19EC99" ma:contentTypeVersion="14" ma:contentTypeDescription="Een nieuw document maken." ma:contentTypeScope="" ma:versionID="0836f550672242f23b465ed4e56f63ed">
  <xsd:schema xmlns:xsd="http://www.w3.org/2001/XMLSchema" xmlns:xs="http://www.w3.org/2001/XMLSchema" xmlns:p="http://schemas.microsoft.com/office/2006/metadata/properties" xmlns:ns2="861db2a2-24df-44c3-a07b-bbdf956462d2" xmlns:ns3="f49dc8c5-3aeb-4421-9f55-18a7300e0726" targetNamespace="http://schemas.microsoft.com/office/2006/metadata/properties" ma:root="true" ma:fieldsID="5106e3a96880d653ce9c2b148327974c" ns2:_="" ns3:_="">
    <xsd:import namespace="861db2a2-24df-44c3-a07b-bbdf956462d2"/>
    <xsd:import namespace="f49dc8c5-3aeb-4421-9f55-18a7300e072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db2a2-24df-44c3-a07b-bbdf956462d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56b64be9-ece9-448a-b811-6afe781e8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dc8c5-3aeb-4421-9f55-18a7300e072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729e7a3-575e-41db-8c27-81c7fd3361a0}" ma:internalName="TaxCatchAll" ma:showField="CatchAllData" ma:web="f49dc8c5-3aeb-4421-9f55-18a7300e07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2152C2-EE78-42CE-962B-42E2CF12F8AD}">
  <ds:schemaRefs>
    <ds:schemaRef ds:uri="861db2a2-24df-44c3-a07b-bbdf956462d2"/>
    <ds:schemaRef ds:uri="f49dc8c5-3aeb-4421-9f55-18a7300e072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136AB74-E2A0-4FFD-B641-A5708C15AAD2}">
  <ds:schemaRefs>
    <ds:schemaRef ds:uri="861db2a2-24df-44c3-a07b-bbdf956462d2"/>
    <ds:schemaRef ds:uri="f49dc8c5-3aeb-4421-9f55-18a7300e07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BB35524-79F4-48DE-938C-F8E428D10B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Plaats hier je bedrijfsnaam</vt:lpstr>
      <vt:lpstr>PowerPoint Presentation</vt:lpstr>
      <vt:lpstr>Tekst + afbeelding (M)</vt:lpstr>
      <vt:lpstr>PowerPoint Presentation</vt:lpstr>
      <vt:lpstr>Tekst + afbeelding (L)</vt:lpstr>
      <vt:lpstr>Tekst + afbeelding (M)</vt:lpstr>
      <vt:lpstr>PowerPoint Presentation</vt:lpstr>
      <vt:lpstr>Tekst + afbeelding (L)</vt:lpstr>
      <vt:lpstr>PowerPoint Presentation</vt:lpstr>
      <vt:lpstr>PowerPoint Presentation</vt:lpstr>
      <vt:lpstr>Tekst + afbeelding (M)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Martyna Dziarnowska</dc:creator>
  <cp:revision>8</cp:revision>
  <dcterms:created xsi:type="dcterms:W3CDTF">2018-03-15T13:05:51Z</dcterms:created>
  <dcterms:modified xsi:type="dcterms:W3CDTF">2026-05-22T11:06:06Z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0x01010012984D8AB00E7549B9F33B2EAF19EC99</vt:lpwstr>
  </property>
  <property fmtid="{D5CDD505-2E9C-101B-9397-08002B2CF9AE}" pid="3" name="Order">
    <vt:r8>700</vt:r8>
  </property>
  <property fmtid="{D5CDD505-2E9C-101B-9397-08002B2CF9AE}" pid="4" name="MediaServiceImageTags">
    <vt:lpwstr/>
  </property>
</Properties>
</file>